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1" r:id="rId4"/>
    <p:sldId id="267" r:id="rId5"/>
    <p:sldId id="268" r:id="rId6"/>
    <p:sldId id="269" r:id="rId7"/>
    <p:sldId id="271" r:id="rId8"/>
    <p:sldId id="275" r:id="rId9"/>
    <p:sldId id="276" r:id="rId10"/>
    <p:sldId id="277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808080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9C9C66-1D01-42C9-8DB4-9B8AAF199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903AE-EC96-4DE6-875F-439EDD7B1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02095-F753-4CC5-ACBF-BF8C4EA17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48A7A-217E-47A7-9ACF-3EFDB9443D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3C6D9-3B93-4C04-A66D-F1C28DA52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07F3C-7622-4E4A-A955-4A10DD070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D8CFC-F9B5-4C8C-804B-5BF81D988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992B-05B2-4916-8E2F-AE8EB603BB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AD4B0-D434-4961-B85D-27A6AF04E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917E1-C7E3-449C-BFBF-14E917326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2D14B3-B033-413D-A787-EC28E5F34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CDD8A9-EC02-440F-970D-1909F98A5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66429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деятельности временного детского коллектива в организации отдыха </a:t>
            </a:r>
            <a:r>
              <a:rPr lang="ru-RU" sz="320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оздоровления</a:t>
            </a:r>
            <a:endParaRPr lang="ru-RU" sz="3200" cap="all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2123728" y="260648"/>
            <a:ext cx="6840760" cy="911672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100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«Магнитогорский педагогический колледж»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5416330"/>
            <a:ext cx="8568952" cy="127886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 Салманова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дошкольным отделением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1547664" y="1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637825/v637825597/43525/COu8-1iqP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6638"/>
            <a:ext cx="4127104" cy="27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637825/v637825597/43479/BERX4ALcm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4" y="3716637"/>
            <a:ext cx="4141672" cy="27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userapi.com/c637825/v637825597/43465/JJwX1sOkx2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2830"/>
            <a:ext cx="4127104" cy="2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userapi.com/c637825/v637825597/4342f/D6-R8LF947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7" y="832830"/>
            <a:ext cx="4112589" cy="27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8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974" y="2132856"/>
            <a:ext cx="58592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</a:t>
            </a:r>
          </a:p>
          <a:p>
            <a:pPr algn="ctr"/>
            <a:r>
              <a:rPr lang="ru-RU" sz="5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5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6948264" y="4581128"/>
            <a:ext cx="2061416" cy="20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7" y="-27384"/>
            <a:ext cx="2195735" cy="17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8083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Минтруда России от 25.12.2018 N 840н: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вожатого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января Минюст РФ зарегистрировал за номером №53396 Приказ Минтруда от 25 декабря 2018 года № 840 «Об утверждении профессионального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1150" y="476672"/>
            <a:ext cx="7525346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участвующий в организации деятельности детского коллектива (вожатый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88640"/>
            <a:ext cx="1403647" cy="1120174"/>
          </a:xfrm>
          <a:prstGeom prst="rect">
            <a:avLst/>
          </a:prstGeom>
        </p:spPr>
      </p:pic>
      <p:pic>
        <p:nvPicPr>
          <p:cNvPr id="5" name="Picture 2" descr="https://pp.userapi.com/c639526/v639526803/3769c/APwGWK2ck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15368" r="2435" b="13705"/>
          <a:stretch/>
        </p:blipFill>
        <p:spPr bwMode="auto">
          <a:xfrm>
            <a:off x="4059621" y="4408536"/>
            <a:ext cx="4608512" cy="22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3752"/>
            <a:ext cx="69847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вожатского мастерства при ГБПОУ «МПК»</a:t>
            </a:r>
            <a:endParaRPr lang="ru-RU" sz="2800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03647" cy="112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18688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Подготовка специалистов (вожатых) для работы в детских лагерях летнего оздоровительного сезона.</a:t>
            </a: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теоретических основ и методики планирования внеурочной воспитательной работы с учетом возрастных и индивидуальных особенностей детей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педагогических и гигиенических требований к организации работы в лагерях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содержанием, различными формами, методами оздоровительной и воспитательной работы в летний период; охраны жизни и здоровья детей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ответственного и творческого отношения к воспитательной работе с детьми и подростками.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9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3473" y="13389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шесть разделов: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работы в летнем лагере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Социально-психологические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деятельности вожатого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Возрастные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и методика планирования воспитательной деятельности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формы и методы воспитательной работы в летнем лагере</a:t>
            </a:r>
          </a:p>
          <a:p>
            <a:pPr marL="10972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Практикум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детскому песенному творчеству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6.Оформительский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0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Инструктивный лагерь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p.userapi.com/c845016/v845016896/2c361/mA-mOs1Se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0" y="1486987"/>
            <a:ext cx="4310335" cy="43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0325/v840325896/75781/KstACewK5B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25435" r="3329" b="16231"/>
          <a:stretch/>
        </p:blipFill>
        <p:spPr bwMode="auto">
          <a:xfrm>
            <a:off x="4780134" y="1417638"/>
            <a:ext cx="3906666" cy="17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638428/v638428900/5415b/LMcuR7Y3F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4" y="3284984"/>
            <a:ext cx="3906666" cy="26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8837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«Уральские зори»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«Горное ущелье»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«Скиф» палаточный лагерь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«Матросово»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«Карагайский бор»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ДООЦ «Сосновый  бор»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ГБПОУ «МПК» с ДООЦ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Магнитогорска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ЧУДО ДООК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«ММК»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p.userapi.com/c836725/v836725985/2fc10/qHEdCnoEAV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t="974" r="7435"/>
          <a:stretch/>
        </p:blipFill>
        <p:spPr bwMode="auto">
          <a:xfrm flipH="1">
            <a:off x="5508104" y="2852936"/>
            <a:ext cx="3384376" cy="37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7186" y="-27384"/>
            <a:ext cx="729927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8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вожатского мастерства»</a:t>
            </a:r>
          </a:p>
        </p:txBody>
      </p:sp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884368" y="5589240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pp.userapi.com/c630121/v630121597/24a66/o0Lcp9vVsC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9" y="3774670"/>
            <a:ext cx="4496755" cy="25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630123/v630123597/2778f/vRgdqFW1Rd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9" y="1187607"/>
            <a:ext cx="4496755" cy="25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630124/v630124728/29171/nX_Nk38n3W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25" y="1187607"/>
            <a:ext cx="3793331" cy="25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p.userapi.com/c638428/v638428900/53c97/VE38KrOXO6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27" y="3787337"/>
            <a:ext cx="3884640" cy="25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637825/v637825597/436ec/uetBpLTN7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94" y="3645024"/>
            <a:ext cx="4355976" cy="29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637825/v637825597/436da/vxqp9MvbzW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8" y="3645023"/>
            <a:ext cx="4355976" cy="29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637825/v637825597/436c7/179gk3mtMU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8" y="476672"/>
            <a:ext cx="4355976" cy="28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637825/v637825597/436d1/74NRmgbNzL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95" y="466462"/>
            <a:ext cx="4355976" cy="29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4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637825/v637825597/436a9/xqBI8eZvw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57224" cy="25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637825/v637825597/43681/FeNmkJM-bQ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782721" cy="25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637825/v637825597/435b1/OaqPM9GtUF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9" b="8262"/>
          <a:stretch/>
        </p:blipFill>
        <p:spPr bwMode="auto">
          <a:xfrm>
            <a:off x="395536" y="404664"/>
            <a:ext cx="855379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1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1080</TotalTime>
  <Words>189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Century Gothic</vt:lpstr>
      <vt:lpstr>Lucida Sans Unicode</vt:lpstr>
      <vt:lpstr>Times New Roman</vt:lpstr>
      <vt:lpstr>Verdana</vt:lpstr>
      <vt:lpstr>Wingdings 2</vt:lpstr>
      <vt:lpstr>Wingdings 3</vt:lpstr>
      <vt:lpstr>Открытая</vt:lpstr>
      <vt:lpstr>Сопровождение деятельности временного детского коллектива в организации отдыха детей их оздоровления</vt:lpstr>
      <vt:lpstr>«Специалист, участвующий в организации деятельности детского коллектива (вожатый)» </vt:lpstr>
      <vt:lpstr>Школа вожатского мастерства при ГБПОУ «МПК»</vt:lpstr>
      <vt:lpstr>Структура и содержание курса</vt:lpstr>
      <vt:lpstr>Инструктивный лагерь</vt:lpstr>
      <vt:lpstr>Взаимодействие ГБПОУ «МПК» с ДООЦ  города Магнитогорска и ЧУДО ДООК ПАО «ММК»</vt:lpstr>
      <vt:lpstr>Программа  «Школа вожатского мастерства»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студентов педагогического колледжа к работе в ДООЦ</dc:title>
  <dc:creator>ПК</dc:creator>
  <cp:lastModifiedBy>Захарова</cp:lastModifiedBy>
  <cp:revision>36</cp:revision>
  <dcterms:created xsi:type="dcterms:W3CDTF">2019-04-06T04:44:22Z</dcterms:created>
  <dcterms:modified xsi:type="dcterms:W3CDTF">2019-04-15T07:37:35Z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