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59" r:id="rId4"/>
    <p:sldId id="257" r:id="rId5"/>
    <p:sldId id="265" r:id="rId6"/>
    <p:sldId id="266" r:id="rId7"/>
    <p:sldId id="267" r:id="rId8"/>
    <p:sldId id="268" r:id="rId9"/>
    <p:sldId id="258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7A7CA9-C8A2-4C5D-8181-290689064A4D}" type="doc">
      <dgm:prSet loTypeId="urn:microsoft.com/office/officeart/2005/8/layout/radial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644DB50-A49C-4CFE-BF45-9BC7C3144162}">
      <dgm:prSet phldrT="[Текст]"/>
      <dgm:spPr/>
      <dgm:t>
        <a:bodyPr/>
        <a:lstStyle/>
        <a:p>
          <a:r>
            <a:rPr lang="ru-RU" dirty="0" smtClean="0"/>
            <a:t>КОМПЕТЕНТНОСТЬ</a:t>
          </a:r>
          <a:endParaRPr lang="ru-RU" dirty="0"/>
        </a:p>
      </dgm:t>
    </dgm:pt>
    <dgm:pt modelId="{5E16D8BF-CBC1-4847-88E1-D4BB017511FD}" type="parTrans" cxnId="{56555F84-B119-4AFD-98AA-6962739BD30B}">
      <dgm:prSet/>
      <dgm:spPr/>
      <dgm:t>
        <a:bodyPr/>
        <a:lstStyle/>
        <a:p>
          <a:endParaRPr lang="ru-RU"/>
        </a:p>
      </dgm:t>
    </dgm:pt>
    <dgm:pt modelId="{0D8AFE2E-6154-400A-AA2B-5059D9555CBC}" type="sibTrans" cxnId="{56555F84-B119-4AFD-98AA-6962739BD30B}">
      <dgm:prSet/>
      <dgm:spPr/>
      <dgm:t>
        <a:bodyPr/>
        <a:lstStyle/>
        <a:p>
          <a:endParaRPr lang="ru-RU"/>
        </a:p>
      </dgm:t>
    </dgm:pt>
    <dgm:pt modelId="{0468B3BA-9E2E-4E10-A475-957037F7341C}">
      <dgm:prSet phldrT="[Текст]"/>
      <dgm:spPr/>
      <dgm:t>
        <a:bodyPr/>
        <a:lstStyle/>
        <a:p>
          <a:r>
            <a:rPr lang="ru-RU" dirty="0" smtClean="0"/>
            <a:t>Мотивационные компетенции</a:t>
          </a:r>
          <a:endParaRPr lang="ru-RU" dirty="0"/>
        </a:p>
      </dgm:t>
    </dgm:pt>
    <dgm:pt modelId="{DB91386B-38BE-4E0C-A183-F971287A2DA4}" type="parTrans" cxnId="{157D7219-B83B-4F25-8DEB-21DBB4D60DC8}">
      <dgm:prSet/>
      <dgm:spPr/>
      <dgm:t>
        <a:bodyPr/>
        <a:lstStyle/>
        <a:p>
          <a:endParaRPr lang="ru-RU"/>
        </a:p>
      </dgm:t>
    </dgm:pt>
    <dgm:pt modelId="{7E99756D-66AA-45B0-AE31-30705BFB0E1E}" type="sibTrans" cxnId="{157D7219-B83B-4F25-8DEB-21DBB4D60DC8}">
      <dgm:prSet/>
      <dgm:spPr/>
      <dgm:t>
        <a:bodyPr/>
        <a:lstStyle/>
        <a:p>
          <a:endParaRPr lang="ru-RU"/>
        </a:p>
      </dgm:t>
    </dgm:pt>
    <dgm:pt modelId="{96392A30-FEE1-4ED4-8332-BAE2D2F7BEDA}">
      <dgm:prSet phldrT="[Текст]"/>
      <dgm:spPr/>
      <dgm:t>
        <a:bodyPr/>
        <a:lstStyle/>
        <a:p>
          <a:r>
            <a:rPr lang="ru-RU" dirty="0" smtClean="0"/>
            <a:t>Ценностные компетенции</a:t>
          </a:r>
          <a:endParaRPr lang="ru-RU" dirty="0"/>
        </a:p>
      </dgm:t>
    </dgm:pt>
    <dgm:pt modelId="{17C87A22-52E5-40EE-8897-9B17B5941D2A}" type="parTrans" cxnId="{962D0437-DB73-47DE-B6EB-25ABA967274D}">
      <dgm:prSet/>
      <dgm:spPr/>
      <dgm:t>
        <a:bodyPr/>
        <a:lstStyle/>
        <a:p>
          <a:endParaRPr lang="ru-RU"/>
        </a:p>
      </dgm:t>
    </dgm:pt>
    <dgm:pt modelId="{54BC5892-5EF6-4985-8E95-50F3637DDEF4}" type="sibTrans" cxnId="{962D0437-DB73-47DE-B6EB-25ABA967274D}">
      <dgm:prSet/>
      <dgm:spPr/>
      <dgm:t>
        <a:bodyPr/>
        <a:lstStyle/>
        <a:p>
          <a:endParaRPr lang="ru-RU"/>
        </a:p>
      </dgm:t>
    </dgm:pt>
    <dgm:pt modelId="{DF642DF9-8445-4A45-99EC-6E987423EA5B}">
      <dgm:prSet phldrT="[Текст]"/>
      <dgm:spPr/>
      <dgm:t>
        <a:bodyPr/>
        <a:lstStyle/>
        <a:p>
          <a:r>
            <a:rPr lang="ru-RU" dirty="0" smtClean="0"/>
            <a:t>Когнитивные компетенции</a:t>
          </a:r>
          <a:endParaRPr lang="ru-RU" dirty="0"/>
        </a:p>
      </dgm:t>
    </dgm:pt>
    <dgm:pt modelId="{BADF1C12-DC67-4F11-A703-2D105459E0FF}" type="parTrans" cxnId="{42D395CA-31D1-49E8-A0E3-62EA506A545B}">
      <dgm:prSet/>
      <dgm:spPr/>
      <dgm:t>
        <a:bodyPr/>
        <a:lstStyle/>
        <a:p>
          <a:endParaRPr lang="ru-RU"/>
        </a:p>
      </dgm:t>
    </dgm:pt>
    <dgm:pt modelId="{212F52FA-7DE8-498B-886D-F5A01A228909}" type="sibTrans" cxnId="{42D395CA-31D1-49E8-A0E3-62EA506A545B}">
      <dgm:prSet/>
      <dgm:spPr/>
      <dgm:t>
        <a:bodyPr/>
        <a:lstStyle/>
        <a:p>
          <a:endParaRPr lang="ru-RU"/>
        </a:p>
      </dgm:t>
    </dgm:pt>
    <dgm:pt modelId="{80424297-D51C-421B-A804-C5F9F2A24E58}" type="pres">
      <dgm:prSet presAssocID="{F87A7CA9-C8A2-4C5D-8181-290689064A4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F4F265-C806-4934-8204-31D949DCBD8D}" type="pres">
      <dgm:prSet presAssocID="{1644DB50-A49C-4CFE-BF45-9BC7C3144162}" presName="centerShape" presStyleLbl="node0" presStyleIdx="0" presStyleCnt="1" custScaleX="124397" custScaleY="76853" custLinFactNeighborX="414" custLinFactNeighborY="-9435"/>
      <dgm:spPr/>
      <dgm:t>
        <a:bodyPr/>
        <a:lstStyle/>
        <a:p>
          <a:endParaRPr lang="ru-RU"/>
        </a:p>
      </dgm:t>
    </dgm:pt>
    <dgm:pt modelId="{C074DBD2-AFAB-440D-A247-C39B6CE4403F}" type="pres">
      <dgm:prSet presAssocID="{DB91386B-38BE-4E0C-A183-F971287A2DA4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C326C85B-7DD5-489E-9BCF-736914F7143A}" type="pres">
      <dgm:prSet presAssocID="{0468B3BA-9E2E-4E10-A475-957037F7341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66D5D-CFB6-4C1B-8D54-55E745FE80DA}" type="pres">
      <dgm:prSet presAssocID="{17C87A22-52E5-40EE-8897-9B17B5941D2A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75FC618-621C-4AC6-AB8A-7DB11F751543}" type="pres">
      <dgm:prSet presAssocID="{96392A30-FEE1-4ED4-8332-BAE2D2F7BED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1B096-C8F2-44E3-A5AF-E794F4372030}" type="pres">
      <dgm:prSet presAssocID="{BADF1C12-DC67-4F11-A703-2D105459E0FF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A036D32E-E2FA-4ADB-9BA5-F897C6B48EC7}" type="pres">
      <dgm:prSet presAssocID="{DF642DF9-8445-4A45-99EC-6E987423EA5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7D7219-B83B-4F25-8DEB-21DBB4D60DC8}" srcId="{1644DB50-A49C-4CFE-BF45-9BC7C3144162}" destId="{0468B3BA-9E2E-4E10-A475-957037F7341C}" srcOrd="0" destOrd="0" parTransId="{DB91386B-38BE-4E0C-A183-F971287A2DA4}" sibTransId="{7E99756D-66AA-45B0-AE31-30705BFB0E1E}"/>
    <dgm:cxn modelId="{67289E22-A4EF-458A-BAD7-3D53A4004C66}" type="presOf" srcId="{1644DB50-A49C-4CFE-BF45-9BC7C3144162}" destId="{61F4F265-C806-4934-8204-31D949DCBD8D}" srcOrd="0" destOrd="0" presId="urn:microsoft.com/office/officeart/2005/8/layout/radial4"/>
    <dgm:cxn modelId="{935DC44F-1930-4C41-9D16-BBD118860681}" type="presOf" srcId="{DB91386B-38BE-4E0C-A183-F971287A2DA4}" destId="{C074DBD2-AFAB-440D-A247-C39B6CE4403F}" srcOrd="0" destOrd="0" presId="urn:microsoft.com/office/officeart/2005/8/layout/radial4"/>
    <dgm:cxn modelId="{D2DB5C2D-A897-4409-B0AB-47DDEBF32EA8}" type="presOf" srcId="{17C87A22-52E5-40EE-8897-9B17B5941D2A}" destId="{08166D5D-CFB6-4C1B-8D54-55E745FE80DA}" srcOrd="0" destOrd="0" presId="urn:microsoft.com/office/officeart/2005/8/layout/radial4"/>
    <dgm:cxn modelId="{9209B5FA-A314-4D38-BA72-E5DE86435539}" type="presOf" srcId="{0468B3BA-9E2E-4E10-A475-957037F7341C}" destId="{C326C85B-7DD5-489E-9BCF-736914F7143A}" srcOrd="0" destOrd="0" presId="urn:microsoft.com/office/officeart/2005/8/layout/radial4"/>
    <dgm:cxn modelId="{CE93D26D-2F35-4A28-A0B6-22513DEC3CD5}" type="presOf" srcId="{F87A7CA9-C8A2-4C5D-8181-290689064A4D}" destId="{80424297-D51C-421B-A804-C5F9F2A24E58}" srcOrd="0" destOrd="0" presId="urn:microsoft.com/office/officeart/2005/8/layout/radial4"/>
    <dgm:cxn modelId="{42D395CA-31D1-49E8-A0E3-62EA506A545B}" srcId="{1644DB50-A49C-4CFE-BF45-9BC7C3144162}" destId="{DF642DF9-8445-4A45-99EC-6E987423EA5B}" srcOrd="2" destOrd="0" parTransId="{BADF1C12-DC67-4F11-A703-2D105459E0FF}" sibTransId="{212F52FA-7DE8-498B-886D-F5A01A228909}"/>
    <dgm:cxn modelId="{A7EE8716-C6F8-4647-B2BB-BDF4434B669B}" type="presOf" srcId="{BADF1C12-DC67-4F11-A703-2D105459E0FF}" destId="{8A01B096-C8F2-44E3-A5AF-E794F4372030}" srcOrd="0" destOrd="0" presId="urn:microsoft.com/office/officeart/2005/8/layout/radial4"/>
    <dgm:cxn modelId="{962D0437-DB73-47DE-B6EB-25ABA967274D}" srcId="{1644DB50-A49C-4CFE-BF45-9BC7C3144162}" destId="{96392A30-FEE1-4ED4-8332-BAE2D2F7BEDA}" srcOrd="1" destOrd="0" parTransId="{17C87A22-52E5-40EE-8897-9B17B5941D2A}" sibTransId="{54BC5892-5EF6-4985-8E95-50F3637DDEF4}"/>
    <dgm:cxn modelId="{56555F84-B119-4AFD-98AA-6962739BD30B}" srcId="{F87A7CA9-C8A2-4C5D-8181-290689064A4D}" destId="{1644DB50-A49C-4CFE-BF45-9BC7C3144162}" srcOrd="0" destOrd="0" parTransId="{5E16D8BF-CBC1-4847-88E1-D4BB017511FD}" sibTransId="{0D8AFE2E-6154-400A-AA2B-5059D9555CBC}"/>
    <dgm:cxn modelId="{04C75F95-B11D-4784-95F9-7F0437B91899}" type="presOf" srcId="{DF642DF9-8445-4A45-99EC-6E987423EA5B}" destId="{A036D32E-E2FA-4ADB-9BA5-F897C6B48EC7}" srcOrd="0" destOrd="0" presId="urn:microsoft.com/office/officeart/2005/8/layout/radial4"/>
    <dgm:cxn modelId="{05D7A495-BE39-4771-86BB-57398828CCBA}" type="presOf" srcId="{96392A30-FEE1-4ED4-8332-BAE2D2F7BEDA}" destId="{C75FC618-621C-4AC6-AB8A-7DB11F751543}" srcOrd="0" destOrd="0" presId="urn:microsoft.com/office/officeart/2005/8/layout/radial4"/>
    <dgm:cxn modelId="{B841BDB9-FABE-4EEB-B1DC-E54AA7ACFD38}" type="presParOf" srcId="{80424297-D51C-421B-A804-C5F9F2A24E58}" destId="{61F4F265-C806-4934-8204-31D949DCBD8D}" srcOrd="0" destOrd="0" presId="urn:microsoft.com/office/officeart/2005/8/layout/radial4"/>
    <dgm:cxn modelId="{D16E8FC1-7419-4667-A522-FD5329AD84FF}" type="presParOf" srcId="{80424297-D51C-421B-A804-C5F9F2A24E58}" destId="{C074DBD2-AFAB-440D-A247-C39B6CE4403F}" srcOrd="1" destOrd="0" presId="urn:microsoft.com/office/officeart/2005/8/layout/radial4"/>
    <dgm:cxn modelId="{BE4F6EC4-D5FB-44C9-9114-967B9E791470}" type="presParOf" srcId="{80424297-D51C-421B-A804-C5F9F2A24E58}" destId="{C326C85B-7DD5-489E-9BCF-736914F7143A}" srcOrd="2" destOrd="0" presId="urn:microsoft.com/office/officeart/2005/8/layout/radial4"/>
    <dgm:cxn modelId="{E5D205BF-6C17-41FB-A037-28EE5FB36C42}" type="presParOf" srcId="{80424297-D51C-421B-A804-C5F9F2A24E58}" destId="{08166D5D-CFB6-4C1B-8D54-55E745FE80DA}" srcOrd="3" destOrd="0" presId="urn:microsoft.com/office/officeart/2005/8/layout/radial4"/>
    <dgm:cxn modelId="{E4804A7F-2391-40E3-B9DA-F68CC118FD6D}" type="presParOf" srcId="{80424297-D51C-421B-A804-C5F9F2A24E58}" destId="{C75FC618-621C-4AC6-AB8A-7DB11F751543}" srcOrd="4" destOrd="0" presId="urn:microsoft.com/office/officeart/2005/8/layout/radial4"/>
    <dgm:cxn modelId="{B34D01A5-A20B-4BB4-BCB6-8DC3594ACDC0}" type="presParOf" srcId="{80424297-D51C-421B-A804-C5F9F2A24E58}" destId="{8A01B096-C8F2-44E3-A5AF-E794F4372030}" srcOrd="5" destOrd="0" presId="urn:microsoft.com/office/officeart/2005/8/layout/radial4"/>
    <dgm:cxn modelId="{E3C7B2A1-02E3-44DC-A3C7-216C9CB6A078}" type="presParOf" srcId="{80424297-D51C-421B-A804-C5F9F2A24E58}" destId="{A036D32E-E2FA-4ADB-9BA5-F897C6B48EC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20215B-CE86-4398-B965-224528487C7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F2FC7D-ACF8-474C-BF1B-08C2D4CA57BC}">
      <dgm:prSet phldrT="[Текст]"/>
      <dgm:spPr/>
      <dgm:t>
        <a:bodyPr/>
        <a:lstStyle/>
        <a:p>
          <a:r>
            <a:rPr lang="ru-RU" dirty="0" smtClean="0"/>
            <a:t>Инструментальные компетенции</a:t>
          </a:r>
          <a:endParaRPr lang="ru-RU" dirty="0"/>
        </a:p>
      </dgm:t>
    </dgm:pt>
    <dgm:pt modelId="{619EF548-B39A-44C1-BD0D-BD58D666FC16}" type="parTrans" cxnId="{EC56722B-C2FF-4370-8750-4F7A241CAC46}">
      <dgm:prSet/>
      <dgm:spPr/>
      <dgm:t>
        <a:bodyPr/>
        <a:lstStyle/>
        <a:p>
          <a:endParaRPr lang="ru-RU"/>
        </a:p>
      </dgm:t>
    </dgm:pt>
    <dgm:pt modelId="{B763F815-5733-4677-9231-CDFE825BF59D}" type="sibTrans" cxnId="{EC56722B-C2FF-4370-8750-4F7A241CAC46}">
      <dgm:prSet/>
      <dgm:spPr/>
      <dgm:t>
        <a:bodyPr/>
        <a:lstStyle/>
        <a:p>
          <a:endParaRPr lang="ru-RU"/>
        </a:p>
      </dgm:t>
    </dgm:pt>
    <dgm:pt modelId="{BE4E493A-684F-4829-8C5C-CC705CBBB4A7}">
      <dgm:prSet phldrT="[Текст]"/>
      <dgm:spPr/>
      <dgm:t>
        <a:bodyPr/>
        <a:lstStyle/>
        <a:p>
          <a:r>
            <a:rPr lang="ru-RU" dirty="0" smtClean="0"/>
            <a:t>Межличностные компетенции</a:t>
          </a:r>
          <a:endParaRPr lang="ru-RU" dirty="0"/>
        </a:p>
      </dgm:t>
    </dgm:pt>
    <dgm:pt modelId="{F57AC0FE-0988-4BAD-89CC-497F1FFD4C98}" type="parTrans" cxnId="{756FBE3E-3E32-4EAB-9AC4-AF46F4255A6D}">
      <dgm:prSet/>
      <dgm:spPr/>
      <dgm:t>
        <a:bodyPr/>
        <a:lstStyle/>
        <a:p>
          <a:endParaRPr lang="ru-RU"/>
        </a:p>
      </dgm:t>
    </dgm:pt>
    <dgm:pt modelId="{7060259C-2CA3-41F8-A461-B4CC31934CFC}" type="sibTrans" cxnId="{756FBE3E-3E32-4EAB-9AC4-AF46F4255A6D}">
      <dgm:prSet/>
      <dgm:spPr/>
      <dgm:t>
        <a:bodyPr/>
        <a:lstStyle/>
        <a:p>
          <a:endParaRPr lang="ru-RU"/>
        </a:p>
      </dgm:t>
    </dgm:pt>
    <dgm:pt modelId="{E4EBC1B6-B0AE-4328-874B-EBFFA8D5F2F7}">
      <dgm:prSet phldrT="[Текст]"/>
      <dgm:spPr/>
      <dgm:t>
        <a:bodyPr/>
        <a:lstStyle/>
        <a:p>
          <a:r>
            <a:rPr lang="ru-RU" dirty="0" smtClean="0"/>
            <a:t>Системные компетенции </a:t>
          </a:r>
          <a:endParaRPr lang="ru-RU" dirty="0"/>
        </a:p>
      </dgm:t>
    </dgm:pt>
    <dgm:pt modelId="{610F63CC-B255-489A-9D2B-0DCA1A9D6654}" type="parTrans" cxnId="{B3774501-7382-4FC1-8198-DAAAB2D69018}">
      <dgm:prSet/>
      <dgm:spPr/>
      <dgm:t>
        <a:bodyPr/>
        <a:lstStyle/>
        <a:p>
          <a:endParaRPr lang="ru-RU"/>
        </a:p>
      </dgm:t>
    </dgm:pt>
    <dgm:pt modelId="{DB425CF3-1841-4839-95FE-29A2DE7BB20E}" type="sibTrans" cxnId="{B3774501-7382-4FC1-8198-DAAAB2D69018}">
      <dgm:prSet/>
      <dgm:spPr/>
      <dgm:t>
        <a:bodyPr/>
        <a:lstStyle/>
        <a:p>
          <a:endParaRPr lang="ru-RU"/>
        </a:p>
      </dgm:t>
    </dgm:pt>
    <dgm:pt modelId="{D027922F-BA7F-445B-9F89-4810724C0C85}">
      <dgm:prSet/>
      <dgm:spPr/>
      <dgm:t>
        <a:bodyPr/>
        <a:lstStyle/>
        <a:p>
          <a:pPr algn="just"/>
          <a:r>
            <a:rPr lang="ru-RU" dirty="0" smtClean="0"/>
            <a:t>когнитивные способности, методологические способности, технологические умения, лингвистические умения, коммуникативные компетенции (способность к анализу и синтезу; к организации и планированию; базовые знания в различных областях; письменная и устная коммуникация на родном языке; знание второго языка; элементарные навыки работы с компьютером; навыки управления информацией; способность к решению проблем и принятию решений).</a:t>
          </a:r>
          <a:endParaRPr lang="ru-RU" dirty="0"/>
        </a:p>
      </dgm:t>
    </dgm:pt>
    <dgm:pt modelId="{F4E61264-DD0C-4F28-8D73-2C8E0C517DF2}" type="parTrans" cxnId="{FCD53884-7691-470D-AF71-40AEFFD869D0}">
      <dgm:prSet/>
      <dgm:spPr/>
      <dgm:t>
        <a:bodyPr/>
        <a:lstStyle/>
        <a:p>
          <a:endParaRPr lang="ru-RU"/>
        </a:p>
      </dgm:t>
    </dgm:pt>
    <dgm:pt modelId="{89426290-0C66-4884-922A-5DE63C34E2A5}" type="sibTrans" cxnId="{FCD53884-7691-470D-AF71-40AEFFD869D0}">
      <dgm:prSet/>
      <dgm:spPr/>
      <dgm:t>
        <a:bodyPr/>
        <a:lstStyle/>
        <a:p>
          <a:endParaRPr lang="ru-RU"/>
        </a:p>
      </dgm:t>
    </dgm:pt>
    <dgm:pt modelId="{F5F0DAAF-F67A-4B06-B54A-6221B2CE6D39}">
      <dgm:prSet/>
      <dgm:spPr/>
      <dgm:t>
        <a:bodyPr/>
        <a:lstStyle/>
        <a:p>
          <a:pPr algn="just"/>
          <a:r>
            <a:rPr lang="ru-RU" dirty="0" smtClean="0"/>
            <a:t>индивидуальные способности, связанные с умением выражать чувства и отношения, критическим осмыслением и способностью к самокритике; социальные навыки, связанные с процессами социального взаимодействия и сотрудничества, умением работать в группах, принимать социальные и этические обязательства (способность к критике и самокритике, к работе в команде, навыки межличностных отношений, способность общаться со специалистами из других областей, работать в международной среде, приверженность этическим ценностям).</a:t>
          </a:r>
          <a:endParaRPr lang="ru-RU" dirty="0"/>
        </a:p>
      </dgm:t>
    </dgm:pt>
    <dgm:pt modelId="{B4AD6130-7092-44E2-9BE2-C0D740CD286D}" type="parTrans" cxnId="{046C8845-D541-422B-877C-67467FD88F07}">
      <dgm:prSet/>
      <dgm:spPr/>
      <dgm:t>
        <a:bodyPr/>
        <a:lstStyle/>
        <a:p>
          <a:endParaRPr lang="ru-RU"/>
        </a:p>
      </dgm:t>
    </dgm:pt>
    <dgm:pt modelId="{C762836A-1CFE-4A22-A15B-8E708A8A8E01}" type="sibTrans" cxnId="{046C8845-D541-422B-877C-67467FD88F07}">
      <dgm:prSet/>
      <dgm:spPr/>
      <dgm:t>
        <a:bodyPr/>
        <a:lstStyle/>
        <a:p>
          <a:endParaRPr lang="ru-RU"/>
        </a:p>
      </dgm:t>
    </dgm:pt>
    <dgm:pt modelId="{D02CE5D7-FB0D-48F7-8C1A-2D8C8870CDEE}">
      <dgm:prSet/>
      <dgm:spPr/>
      <dgm:t>
        <a:bodyPr/>
        <a:lstStyle/>
        <a:p>
          <a:pPr algn="just"/>
          <a:r>
            <a:rPr lang="ru-RU" dirty="0" smtClean="0"/>
            <a:t>способность применять знания на практике, исследовательские навыки, способность учиться, адаптироваться к новым ситуациям, творчество, лидерство, понимание культур и обычаев других стран, способность к разработке и управлению проектами, инициативность и предпринимательский дух, забота о качестве, стремление к успеху.</a:t>
          </a:r>
          <a:endParaRPr lang="ru-RU" dirty="0"/>
        </a:p>
      </dgm:t>
    </dgm:pt>
    <dgm:pt modelId="{AB261F12-2FF3-49B8-8A78-0AB2AFB631F3}" type="parTrans" cxnId="{CEBC0116-C800-4FB2-92DE-BC0645324E67}">
      <dgm:prSet/>
      <dgm:spPr/>
      <dgm:t>
        <a:bodyPr/>
        <a:lstStyle/>
        <a:p>
          <a:endParaRPr lang="ru-RU"/>
        </a:p>
      </dgm:t>
    </dgm:pt>
    <dgm:pt modelId="{0225B122-FB08-42AC-9818-A253A90333CE}" type="sibTrans" cxnId="{CEBC0116-C800-4FB2-92DE-BC0645324E67}">
      <dgm:prSet/>
      <dgm:spPr/>
      <dgm:t>
        <a:bodyPr/>
        <a:lstStyle/>
        <a:p>
          <a:endParaRPr lang="ru-RU"/>
        </a:p>
      </dgm:t>
    </dgm:pt>
    <dgm:pt modelId="{6F1D34EA-AC98-45DF-9D6D-792086BE9B41}" type="pres">
      <dgm:prSet presAssocID="{0B20215B-CE86-4398-B965-224528487C7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764A55-E311-4D00-A7AA-016338B998A9}" type="pres">
      <dgm:prSet presAssocID="{47F2FC7D-ACF8-474C-BF1B-08C2D4CA57BC}" presName="parentLin" presStyleCnt="0"/>
      <dgm:spPr/>
    </dgm:pt>
    <dgm:pt modelId="{4D994B1D-EDFD-4F16-82F4-470C7CF9AC0A}" type="pres">
      <dgm:prSet presAssocID="{47F2FC7D-ACF8-474C-BF1B-08C2D4CA57B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92C0737-C240-4B85-9150-DB1F019D9E7B}" type="pres">
      <dgm:prSet presAssocID="{47F2FC7D-ACF8-474C-BF1B-08C2D4CA57BC}" presName="parentText" presStyleLbl="node1" presStyleIdx="0" presStyleCnt="3" custLinFactNeighborX="-31034" custLinFactNeighborY="-301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F8F37-6D2E-4F5D-87B5-5DC265065E72}" type="pres">
      <dgm:prSet presAssocID="{47F2FC7D-ACF8-474C-BF1B-08C2D4CA57BC}" presName="negativeSpace" presStyleCnt="0"/>
      <dgm:spPr/>
    </dgm:pt>
    <dgm:pt modelId="{600071B9-8B03-41A8-AEA3-6CBC35AFA926}" type="pres">
      <dgm:prSet presAssocID="{47F2FC7D-ACF8-474C-BF1B-08C2D4CA57B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0236E-F480-4BBD-BE4E-4301846587C1}" type="pres">
      <dgm:prSet presAssocID="{B763F815-5733-4677-9231-CDFE825BF59D}" presName="spaceBetweenRectangles" presStyleCnt="0"/>
      <dgm:spPr/>
    </dgm:pt>
    <dgm:pt modelId="{FF9B9C0B-296D-484A-8DFB-A1155E4B3C6E}" type="pres">
      <dgm:prSet presAssocID="{BE4E493A-684F-4829-8C5C-CC705CBBB4A7}" presName="parentLin" presStyleCnt="0"/>
      <dgm:spPr/>
    </dgm:pt>
    <dgm:pt modelId="{BDDDC625-29FC-423C-B4EF-7284144185F3}" type="pres">
      <dgm:prSet presAssocID="{BE4E493A-684F-4829-8C5C-CC705CBBB4A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1EF2217-C25D-47D4-949A-5509AB1A462E}" type="pres">
      <dgm:prSet presAssocID="{BE4E493A-684F-4829-8C5C-CC705CBBB4A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BACD7-9112-403F-8C0C-E37B8B4FAD50}" type="pres">
      <dgm:prSet presAssocID="{BE4E493A-684F-4829-8C5C-CC705CBBB4A7}" presName="negativeSpace" presStyleCnt="0"/>
      <dgm:spPr/>
    </dgm:pt>
    <dgm:pt modelId="{2A9572A0-6B1E-465E-9827-D1BFD02EA27B}" type="pres">
      <dgm:prSet presAssocID="{BE4E493A-684F-4829-8C5C-CC705CBBB4A7}" presName="childText" presStyleLbl="conFgAcc1" presStyleIdx="1" presStyleCnt="3" custLinFactNeighborY="84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CBC4B-16F3-42F7-A877-6542627E3345}" type="pres">
      <dgm:prSet presAssocID="{7060259C-2CA3-41F8-A461-B4CC31934CFC}" presName="spaceBetweenRectangles" presStyleCnt="0"/>
      <dgm:spPr/>
    </dgm:pt>
    <dgm:pt modelId="{FDFB2648-BA84-44A5-BC30-F263618917EB}" type="pres">
      <dgm:prSet presAssocID="{E4EBC1B6-B0AE-4328-874B-EBFFA8D5F2F7}" presName="parentLin" presStyleCnt="0"/>
      <dgm:spPr/>
    </dgm:pt>
    <dgm:pt modelId="{6DA0C1E9-29F8-4FB4-A458-2CF2CC0B074E}" type="pres">
      <dgm:prSet presAssocID="{E4EBC1B6-B0AE-4328-874B-EBFFA8D5F2F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F5F1445-B553-4F50-8DBA-095F04BC55C5}" type="pres">
      <dgm:prSet presAssocID="{E4EBC1B6-B0AE-4328-874B-EBFFA8D5F2F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569E26-D4CE-46C4-8720-BA91EF1F43C4}" type="pres">
      <dgm:prSet presAssocID="{E4EBC1B6-B0AE-4328-874B-EBFFA8D5F2F7}" presName="negativeSpace" presStyleCnt="0"/>
      <dgm:spPr/>
    </dgm:pt>
    <dgm:pt modelId="{9ACF0CFB-BA95-4F30-A7CE-05A582E0151F}" type="pres">
      <dgm:prSet presAssocID="{E4EBC1B6-B0AE-4328-874B-EBFFA8D5F2F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774501-7382-4FC1-8198-DAAAB2D69018}" srcId="{0B20215B-CE86-4398-B965-224528487C7F}" destId="{E4EBC1B6-B0AE-4328-874B-EBFFA8D5F2F7}" srcOrd="2" destOrd="0" parTransId="{610F63CC-B255-489A-9D2B-0DCA1A9D6654}" sibTransId="{DB425CF3-1841-4839-95FE-29A2DE7BB20E}"/>
    <dgm:cxn modelId="{C5BA05E7-3858-4B2A-AF40-D895A2A7DA14}" type="presOf" srcId="{D027922F-BA7F-445B-9F89-4810724C0C85}" destId="{600071B9-8B03-41A8-AEA3-6CBC35AFA926}" srcOrd="0" destOrd="0" presId="urn:microsoft.com/office/officeart/2005/8/layout/list1"/>
    <dgm:cxn modelId="{CEBC0116-C800-4FB2-92DE-BC0645324E67}" srcId="{E4EBC1B6-B0AE-4328-874B-EBFFA8D5F2F7}" destId="{D02CE5D7-FB0D-48F7-8C1A-2D8C8870CDEE}" srcOrd="0" destOrd="0" parTransId="{AB261F12-2FF3-49B8-8A78-0AB2AFB631F3}" sibTransId="{0225B122-FB08-42AC-9818-A253A90333CE}"/>
    <dgm:cxn modelId="{34F640E8-6CCC-470D-BBA5-929D496926AB}" type="presOf" srcId="{F5F0DAAF-F67A-4B06-B54A-6221B2CE6D39}" destId="{2A9572A0-6B1E-465E-9827-D1BFD02EA27B}" srcOrd="0" destOrd="0" presId="urn:microsoft.com/office/officeart/2005/8/layout/list1"/>
    <dgm:cxn modelId="{756FBE3E-3E32-4EAB-9AC4-AF46F4255A6D}" srcId="{0B20215B-CE86-4398-B965-224528487C7F}" destId="{BE4E493A-684F-4829-8C5C-CC705CBBB4A7}" srcOrd="1" destOrd="0" parTransId="{F57AC0FE-0988-4BAD-89CC-497F1FFD4C98}" sibTransId="{7060259C-2CA3-41F8-A461-B4CC31934CFC}"/>
    <dgm:cxn modelId="{046C8845-D541-422B-877C-67467FD88F07}" srcId="{BE4E493A-684F-4829-8C5C-CC705CBBB4A7}" destId="{F5F0DAAF-F67A-4B06-B54A-6221B2CE6D39}" srcOrd="0" destOrd="0" parTransId="{B4AD6130-7092-44E2-9BE2-C0D740CD286D}" sibTransId="{C762836A-1CFE-4A22-A15B-8E708A8A8E01}"/>
    <dgm:cxn modelId="{0E42F6C7-BA65-425A-9895-1CD710DD3326}" type="presOf" srcId="{47F2FC7D-ACF8-474C-BF1B-08C2D4CA57BC}" destId="{892C0737-C240-4B85-9150-DB1F019D9E7B}" srcOrd="1" destOrd="0" presId="urn:microsoft.com/office/officeart/2005/8/layout/list1"/>
    <dgm:cxn modelId="{642A28E8-4FBA-4871-84D1-70102DFDF9D5}" type="presOf" srcId="{BE4E493A-684F-4829-8C5C-CC705CBBB4A7}" destId="{F1EF2217-C25D-47D4-949A-5509AB1A462E}" srcOrd="1" destOrd="0" presId="urn:microsoft.com/office/officeart/2005/8/layout/list1"/>
    <dgm:cxn modelId="{A719D82C-3B17-4AB2-B6F6-3356023F1B59}" type="presOf" srcId="{E4EBC1B6-B0AE-4328-874B-EBFFA8D5F2F7}" destId="{9F5F1445-B553-4F50-8DBA-095F04BC55C5}" srcOrd="1" destOrd="0" presId="urn:microsoft.com/office/officeart/2005/8/layout/list1"/>
    <dgm:cxn modelId="{FCD53884-7691-470D-AF71-40AEFFD869D0}" srcId="{47F2FC7D-ACF8-474C-BF1B-08C2D4CA57BC}" destId="{D027922F-BA7F-445B-9F89-4810724C0C85}" srcOrd="0" destOrd="0" parTransId="{F4E61264-DD0C-4F28-8D73-2C8E0C517DF2}" sibTransId="{89426290-0C66-4884-922A-5DE63C34E2A5}"/>
    <dgm:cxn modelId="{A8BC066B-0092-4BC6-BDCB-E99610E6B357}" type="presOf" srcId="{47F2FC7D-ACF8-474C-BF1B-08C2D4CA57BC}" destId="{4D994B1D-EDFD-4F16-82F4-470C7CF9AC0A}" srcOrd="0" destOrd="0" presId="urn:microsoft.com/office/officeart/2005/8/layout/list1"/>
    <dgm:cxn modelId="{86E5B3DD-42F6-4605-A99C-ED5EA3A9ADF5}" type="presOf" srcId="{E4EBC1B6-B0AE-4328-874B-EBFFA8D5F2F7}" destId="{6DA0C1E9-29F8-4FB4-A458-2CF2CC0B074E}" srcOrd="0" destOrd="0" presId="urn:microsoft.com/office/officeart/2005/8/layout/list1"/>
    <dgm:cxn modelId="{553EFAEE-0CCD-4B8D-8280-5198433F0900}" type="presOf" srcId="{D02CE5D7-FB0D-48F7-8C1A-2D8C8870CDEE}" destId="{9ACF0CFB-BA95-4F30-A7CE-05A582E0151F}" srcOrd="0" destOrd="0" presId="urn:microsoft.com/office/officeart/2005/8/layout/list1"/>
    <dgm:cxn modelId="{EC56722B-C2FF-4370-8750-4F7A241CAC46}" srcId="{0B20215B-CE86-4398-B965-224528487C7F}" destId="{47F2FC7D-ACF8-474C-BF1B-08C2D4CA57BC}" srcOrd="0" destOrd="0" parTransId="{619EF548-B39A-44C1-BD0D-BD58D666FC16}" sibTransId="{B763F815-5733-4677-9231-CDFE825BF59D}"/>
    <dgm:cxn modelId="{C8E9A5CA-158C-4633-AAA6-4330B14427A4}" type="presOf" srcId="{BE4E493A-684F-4829-8C5C-CC705CBBB4A7}" destId="{BDDDC625-29FC-423C-B4EF-7284144185F3}" srcOrd="0" destOrd="0" presId="urn:microsoft.com/office/officeart/2005/8/layout/list1"/>
    <dgm:cxn modelId="{34E5CFE9-A577-4D9A-9D95-FD7971D11331}" type="presOf" srcId="{0B20215B-CE86-4398-B965-224528487C7F}" destId="{6F1D34EA-AC98-45DF-9D6D-792086BE9B41}" srcOrd="0" destOrd="0" presId="urn:microsoft.com/office/officeart/2005/8/layout/list1"/>
    <dgm:cxn modelId="{6E589D32-85DC-40CE-94D5-F8CE999DB2A3}" type="presParOf" srcId="{6F1D34EA-AC98-45DF-9D6D-792086BE9B41}" destId="{8C764A55-E311-4D00-A7AA-016338B998A9}" srcOrd="0" destOrd="0" presId="urn:microsoft.com/office/officeart/2005/8/layout/list1"/>
    <dgm:cxn modelId="{AD56DC99-D7FF-49A0-B718-C1226AC8B66E}" type="presParOf" srcId="{8C764A55-E311-4D00-A7AA-016338B998A9}" destId="{4D994B1D-EDFD-4F16-82F4-470C7CF9AC0A}" srcOrd="0" destOrd="0" presId="urn:microsoft.com/office/officeart/2005/8/layout/list1"/>
    <dgm:cxn modelId="{D129860D-1581-48CC-A3CF-9BF6D00125EC}" type="presParOf" srcId="{8C764A55-E311-4D00-A7AA-016338B998A9}" destId="{892C0737-C240-4B85-9150-DB1F019D9E7B}" srcOrd="1" destOrd="0" presId="urn:microsoft.com/office/officeart/2005/8/layout/list1"/>
    <dgm:cxn modelId="{2797C80B-50F3-44F4-A9D8-1EC39A7477EB}" type="presParOf" srcId="{6F1D34EA-AC98-45DF-9D6D-792086BE9B41}" destId="{087F8F37-6D2E-4F5D-87B5-5DC265065E72}" srcOrd="1" destOrd="0" presId="urn:microsoft.com/office/officeart/2005/8/layout/list1"/>
    <dgm:cxn modelId="{A371780C-739A-4BEC-B6F2-A2FE6C3D5DD0}" type="presParOf" srcId="{6F1D34EA-AC98-45DF-9D6D-792086BE9B41}" destId="{600071B9-8B03-41A8-AEA3-6CBC35AFA926}" srcOrd="2" destOrd="0" presId="urn:microsoft.com/office/officeart/2005/8/layout/list1"/>
    <dgm:cxn modelId="{7DFD0E5A-73B0-45FD-BD85-156DE7E7E30B}" type="presParOf" srcId="{6F1D34EA-AC98-45DF-9D6D-792086BE9B41}" destId="{BEB0236E-F480-4BBD-BE4E-4301846587C1}" srcOrd="3" destOrd="0" presId="urn:microsoft.com/office/officeart/2005/8/layout/list1"/>
    <dgm:cxn modelId="{DFB267BC-4C87-45A4-BF5F-2203BD3A6BE9}" type="presParOf" srcId="{6F1D34EA-AC98-45DF-9D6D-792086BE9B41}" destId="{FF9B9C0B-296D-484A-8DFB-A1155E4B3C6E}" srcOrd="4" destOrd="0" presId="urn:microsoft.com/office/officeart/2005/8/layout/list1"/>
    <dgm:cxn modelId="{96EA0EC4-277D-4E44-9FF8-5C5D974334CC}" type="presParOf" srcId="{FF9B9C0B-296D-484A-8DFB-A1155E4B3C6E}" destId="{BDDDC625-29FC-423C-B4EF-7284144185F3}" srcOrd="0" destOrd="0" presId="urn:microsoft.com/office/officeart/2005/8/layout/list1"/>
    <dgm:cxn modelId="{706B0871-4886-4A4E-8F3D-F33211F39D93}" type="presParOf" srcId="{FF9B9C0B-296D-484A-8DFB-A1155E4B3C6E}" destId="{F1EF2217-C25D-47D4-949A-5509AB1A462E}" srcOrd="1" destOrd="0" presId="urn:microsoft.com/office/officeart/2005/8/layout/list1"/>
    <dgm:cxn modelId="{2C8D739A-8151-41C2-AD42-767CB030B180}" type="presParOf" srcId="{6F1D34EA-AC98-45DF-9D6D-792086BE9B41}" destId="{25DBACD7-9112-403F-8C0C-E37B8B4FAD50}" srcOrd="5" destOrd="0" presId="urn:microsoft.com/office/officeart/2005/8/layout/list1"/>
    <dgm:cxn modelId="{DBAC7EAF-E981-4445-9291-062D236174C2}" type="presParOf" srcId="{6F1D34EA-AC98-45DF-9D6D-792086BE9B41}" destId="{2A9572A0-6B1E-465E-9827-D1BFD02EA27B}" srcOrd="6" destOrd="0" presId="urn:microsoft.com/office/officeart/2005/8/layout/list1"/>
    <dgm:cxn modelId="{77F2B090-41FC-4998-BE1F-190E30E2BD21}" type="presParOf" srcId="{6F1D34EA-AC98-45DF-9D6D-792086BE9B41}" destId="{EE7CBC4B-16F3-42F7-A877-6542627E3345}" srcOrd="7" destOrd="0" presId="urn:microsoft.com/office/officeart/2005/8/layout/list1"/>
    <dgm:cxn modelId="{BADED702-CDBE-4F39-A142-52111B760777}" type="presParOf" srcId="{6F1D34EA-AC98-45DF-9D6D-792086BE9B41}" destId="{FDFB2648-BA84-44A5-BC30-F263618917EB}" srcOrd="8" destOrd="0" presId="urn:microsoft.com/office/officeart/2005/8/layout/list1"/>
    <dgm:cxn modelId="{30030EDE-39B2-4BCF-9827-F63EAEA4284A}" type="presParOf" srcId="{FDFB2648-BA84-44A5-BC30-F263618917EB}" destId="{6DA0C1E9-29F8-4FB4-A458-2CF2CC0B074E}" srcOrd="0" destOrd="0" presId="urn:microsoft.com/office/officeart/2005/8/layout/list1"/>
    <dgm:cxn modelId="{A0CDEEEE-4EA0-4014-A230-5FFD182C09C1}" type="presParOf" srcId="{FDFB2648-BA84-44A5-BC30-F263618917EB}" destId="{9F5F1445-B553-4F50-8DBA-095F04BC55C5}" srcOrd="1" destOrd="0" presId="urn:microsoft.com/office/officeart/2005/8/layout/list1"/>
    <dgm:cxn modelId="{3531C52F-650C-4E8A-8AC7-04E3502641A7}" type="presParOf" srcId="{6F1D34EA-AC98-45DF-9D6D-792086BE9B41}" destId="{E0569E26-D4CE-46C4-8720-BA91EF1F43C4}" srcOrd="9" destOrd="0" presId="urn:microsoft.com/office/officeart/2005/8/layout/list1"/>
    <dgm:cxn modelId="{2F67B0BF-E8D8-42B0-9786-EBE14A7766C7}" type="presParOf" srcId="{6F1D34EA-AC98-45DF-9D6D-792086BE9B41}" destId="{9ACF0CFB-BA95-4F30-A7CE-05A582E0151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628800"/>
            <a:ext cx="6840760" cy="266429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8575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800" dirty="0" err="1" smtClean="0"/>
              <a:t>Компетентностная</a:t>
            </a:r>
            <a:r>
              <a:rPr lang="ru-RU" sz="4800" dirty="0" smtClean="0"/>
              <a:t> образовательная парадигма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301208"/>
            <a:ext cx="6172200" cy="713674"/>
          </a:xfrm>
        </p:spPr>
        <p:txBody>
          <a:bodyPr/>
          <a:lstStyle/>
          <a:p>
            <a:pPr algn="r"/>
            <a:r>
              <a:rPr lang="ru-RU" dirty="0" err="1" smtClean="0"/>
              <a:t>Аксиологические</a:t>
            </a:r>
            <a:r>
              <a:rPr lang="ru-RU" dirty="0" smtClean="0"/>
              <a:t> аспекты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643966" cy="121442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когнитивные:</a:t>
            </a:r>
            <a:br>
              <a:rPr lang="ru-RU" sz="2800" dirty="0" smtClean="0"/>
            </a:br>
            <a:r>
              <a:rPr lang="ru-RU" sz="2800" dirty="0" smtClean="0"/>
              <a:t>общие и специальные (профессиональные)</a:t>
            </a:r>
            <a:br>
              <a:rPr lang="ru-RU" sz="2800" dirty="0" smtClean="0"/>
            </a:br>
            <a:r>
              <a:rPr lang="ru-RU" sz="2800" dirty="0" smtClean="0"/>
              <a:t>компетенции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8136904" cy="54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b="1" dirty="0" smtClean="0"/>
              <a:t>Специальные (</a:t>
            </a:r>
            <a:r>
              <a:rPr lang="ru-RU" b="1" dirty="0" err="1" smtClean="0"/>
              <a:t>прфессиональные</a:t>
            </a:r>
            <a:r>
              <a:rPr lang="ru-RU" b="1" dirty="0" smtClean="0"/>
              <a:t>)                компетенции                                            </a:t>
            </a:r>
            <a:r>
              <a:rPr lang="ru-RU" dirty="0" smtClean="0"/>
              <a:t>представлены в государственных стандартах по каждой специальности</a:t>
            </a: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Группы общих компетенций </a:t>
            </a:r>
          </a:p>
          <a:p>
            <a:pPr algn="ctr"/>
            <a:r>
              <a:rPr lang="ru-RU" b="1" dirty="0" smtClean="0"/>
              <a:t>1. Инструментальные компетенции</a:t>
            </a:r>
          </a:p>
          <a:p>
            <a:pPr algn="ctr"/>
            <a:r>
              <a:rPr lang="ru-RU" b="1" dirty="0" smtClean="0"/>
              <a:t>2. Межличностные компетенции</a:t>
            </a:r>
          </a:p>
          <a:p>
            <a:pPr algn="ctr"/>
            <a:r>
              <a:rPr lang="ru-RU" b="1" dirty="0" smtClean="0"/>
              <a:t>3. Системные компетенции</a:t>
            </a:r>
            <a:r>
              <a:rPr lang="ru-RU" dirty="0" smtClean="0"/>
              <a:t>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0"/>
          <a:ext cx="84969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15370" cy="8572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ВЫВОД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57256" cy="54212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понятие </a:t>
            </a:r>
            <a:r>
              <a:rPr lang="ru-RU" b="1" dirty="0" smtClean="0"/>
              <a:t>компетентности</a:t>
            </a:r>
            <a:r>
              <a:rPr lang="ru-RU" dirty="0" smtClean="0"/>
              <a:t> содержательно шире понятия </a:t>
            </a:r>
            <a:r>
              <a:rPr lang="ru-RU" b="1" dirty="0" smtClean="0"/>
              <a:t>компетенций</a:t>
            </a:r>
          </a:p>
          <a:p>
            <a:pPr algn="ctr"/>
            <a:r>
              <a:rPr lang="ru-RU" dirty="0" smtClean="0"/>
              <a:t>компетентность включает в себя </a:t>
            </a:r>
            <a:r>
              <a:rPr lang="ru-RU" b="1" dirty="0" smtClean="0"/>
              <a:t>общий (ценностно-мотивационный)</a:t>
            </a:r>
            <a:r>
              <a:rPr lang="ru-RU" dirty="0" smtClean="0"/>
              <a:t> и </a:t>
            </a:r>
            <a:r>
              <a:rPr lang="ru-RU" b="1" dirty="0" smtClean="0"/>
              <a:t>специальный (</a:t>
            </a:r>
            <a:r>
              <a:rPr lang="ru-RU" b="1" dirty="0" err="1" smtClean="0"/>
              <a:t>когнитивно-профессиональный</a:t>
            </a:r>
            <a:r>
              <a:rPr lang="ru-RU" b="1" dirty="0" smtClean="0"/>
              <a:t>) </a:t>
            </a:r>
            <a:r>
              <a:rPr lang="ru-RU" dirty="0" smtClean="0"/>
              <a:t>аспекты </a:t>
            </a:r>
          </a:p>
          <a:p>
            <a:pPr algn="ctr"/>
            <a:r>
              <a:rPr lang="ru-RU" dirty="0" smtClean="0"/>
              <a:t>в отличие от системы «знания-умения-навыки» </a:t>
            </a:r>
            <a:r>
              <a:rPr lang="ru-RU" dirty="0" err="1" smtClean="0"/>
              <a:t>компетентностная</a:t>
            </a:r>
            <a:r>
              <a:rPr lang="ru-RU" dirty="0" smtClean="0"/>
              <a:t> парадигма определяет как основу  - </a:t>
            </a:r>
            <a:r>
              <a:rPr lang="ru-RU" b="1" dirty="0" smtClean="0"/>
              <a:t>развитие личности</a:t>
            </a:r>
            <a:r>
              <a:rPr lang="ru-RU" dirty="0" smtClean="0"/>
              <a:t>: ее ценностей и мотиваций , межличностных, социальных навыков, и главное – способность применять свои профессиональные компетенции «знания, умения и владения» на практике и нести ответственность за них.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4800" dirty="0" smtClean="0"/>
              <a:t>Понятие компетентности и компетенций</a:t>
            </a:r>
            <a:endParaRPr lang="ru-RU" sz="4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73050"/>
            <a:ext cx="8352928" cy="635670"/>
          </a:xfrm>
        </p:spPr>
        <p:txBody>
          <a:bodyPr/>
          <a:lstStyle/>
          <a:p>
            <a:pPr algn="ctr"/>
            <a:r>
              <a:rPr lang="ru-RU" dirty="0" smtClean="0"/>
              <a:t>Сущность </a:t>
            </a:r>
            <a:r>
              <a:rPr lang="ru-RU" dirty="0" err="1" smtClean="0"/>
              <a:t>компетентностной</a:t>
            </a:r>
            <a:r>
              <a:rPr lang="ru-RU" dirty="0" smtClean="0"/>
              <a:t> парадигмы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0" y="2362200"/>
            <a:ext cx="4211960" cy="38862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ВКЛЮЧАЕТ В СЕБЯ КОГНИТИВНУЮ И ОПЕРАЦИОНАЛЬНУЮ СОСТАВЛЯЮЩИЕ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232474" cy="3886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ВКЛЮЧАЕТ В СЕБЯ НЕ ТОЛЬКО КОГНИТИВНУЮ И ОПЕРАЦИОНАЛЬНУЮ СОСТАВЛЯЮЩИЕ, НО И МОТИВАЦИННУЮ, ЭТИЧЕСКУЮ, СОЦИАЛЬНУЮ И ПОВЕДЕНЧЕСКУЮ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95536" y="1052736"/>
            <a:ext cx="3719264" cy="1175352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Знания-умения-навыки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343400" y="1052736"/>
            <a:ext cx="4045024" cy="1175352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Компетенции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Компетенция и компетентность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286808" cy="1714512"/>
          </a:xfrm>
        </p:spPr>
        <p:txBody>
          <a:bodyPr>
            <a:normAutofit fontScale="77500" lnSpcReduction="20000"/>
          </a:bodyPr>
          <a:lstStyle/>
          <a:p>
            <a:endParaRPr lang="ru-RU" sz="2900" dirty="0" smtClean="0"/>
          </a:p>
          <a:p>
            <a:pPr algn="just"/>
            <a:r>
              <a:rPr lang="ru-RU" sz="2900" dirty="0" smtClean="0"/>
              <a:t>«компетенция/компетентность» - интегральный социально-личностно-поведенческий феномен как результат образования в совокупности </a:t>
            </a:r>
            <a:r>
              <a:rPr lang="ru-RU" sz="2900" dirty="0" err="1" smtClean="0"/>
              <a:t>мотивационно-ценностных</a:t>
            </a:r>
            <a:r>
              <a:rPr lang="ru-RU" sz="2900" dirty="0" smtClean="0"/>
              <a:t>, когнитивных составляющих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2143116"/>
          <a:ext cx="8001024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Ценностные компетенции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 smtClean="0"/>
              <a:t>Це́нность</a:t>
            </a:r>
            <a:r>
              <a:rPr lang="ru-RU" dirty="0" smtClean="0"/>
              <a:t> — важность, значимость, польза, полезность чего-либо (словарь). </a:t>
            </a:r>
          </a:p>
          <a:p>
            <a:r>
              <a:rPr lang="ru-RU" b="1" dirty="0" smtClean="0"/>
              <a:t>Ценности в </a:t>
            </a:r>
            <a:r>
              <a:rPr lang="ru-RU" b="1" dirty="0" err="1" smtClean="0"/>
              <a:t>обазовании</a:t>
            </a:r>
            <a:r>
              <a:rPr lang="ru-RU" b="1" dirty="0" smtClean="0"/>
              <a:t> </a:t>
            </a:r>
            <a:r>
              <a:rPr lang="ru-RU" dirty="0" smtClean="0"/>
              <a:t>являются социально-обусловленными принципами ( начала или основные положения, не требующие доказательств) сферы общественного бытия человека. Человек и общество в них заинтересованы и испытывают в них потребность. </a:t>
            </a:r>
          </a:p>
          <a:p>
            <a:r>
              <a:rPr lang="ru-RU" b="1" dirty="0" smtClean="0"/>
              <a:t>Система ценностей</a:t>
            </a:r>
            <a:r>
              <a:rPr lang="ru-RU" dirty="0" smtClean="0"/>
              <a:t> играет роль повседневных ориентиров в предметной и социальной действительности человека    и тесно связана с понятием </a:t>
            </a:r>
            <a:r>
              <a:rPr lang="ru-RU" b="1" u="sng" dirty="0" smtClean="0"/>
              <a:t>мотивация.</a:t>
            </a:r>
            <a:endParaRPr lang="ru-RU" b="1" u="sng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Ценностные компетенции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7467600" cy="48737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</a:t>
            </a:r>
            <a:r>
              <a:rPr lang="ru-RU" sz="2600" b="1" u="sng" dirty="0" smtClean="0"/>
              <a:t>Социальное развитие и преемственность </a:t>
            </a:r>
            <a:r>
              <a:rPr lang="ru-RU" sz="2600" dirty="0" smtClean="0"/>
              <a:t>зависят от существования общих, разделяемых ценностей, которые считаются </a:t>
            </a:r>
            <a:r>
              <a:rPr lang="ru-RU" sz="2600" b="1" dirty="0" smtClean="0"/>
              <a:t>легитимными и обязательными</a:t>
            </a:r>
            <a:r>
              <a:rPr lang="ru-RU" sz="2600" dirty="0" smtClean="0"/>
              <a:t>, выступая в качестве стандарта, посредством которого отбираются цели и действия.</a:t>
            </a:r>
          </a:p>
          <a:p>
            <a:r>
              <a:rPr lang="ru-RU" sz="2600" dirty="0" smtClean="0"/>
              <a:t>Связь между социальной системой и системой личности достигается посредством осознания и внутреннего присвоения   ценностей как убеждений в процессе социализации.</a:t>
            </a:r>
          </a:p>
          <a:p>
            <a:r>
              <a:rPr lang="ru-RU" sz="2600" dirty="0" smtClean="0"/>
              <a:t>Ценности не могут быть сведены к интересам,  </a:t>
            </a:r>
            <a:r>
              <a:rPr lang="ru-RU" sz="2600" dirty="0" err="1" smtClean="0"/>
              <a:t>биологическим.потребностям</a:t>
            </a:r>
            <a:r>
              <a:rPr lang="ru-RU" sz="2600" dirty="0" smtClean="0"/>
              <a:t>, социальному      классу или объясняться ими. </a:t>
            </a:r>
            <a:endParaRPr lang="ru-RU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Ответственность</a:t>
            </a:r>
            <a:r>
              <a:rPr lang="ru-RU" dirty="0" smtClean="0"/>
              <a:t> – это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восприятие окружающего мира </a:t>
            </a:r>
            <a:r>
              <a:rPr lang="ru-RU" dirty="0" smtClean="0"/>
              <a:t>со всеми его достоинствами и недостатками,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самостоятельный выбор практических средств и действий </a:t>
            </a:r>
            <a:r>
              <a:rPr lang="ru-RU" dirty="0" smtClean="0"/>
              <a:t>реализации </a:t>
            </a:r>
            <a:r>
              <a:rPr lang="ru-RU" dirty="0" err="1" smtClean="0"/>
              <a:t>жизненых</a:t>
            </a:r>
            <a:r>
              <a:rPr lang="ru-RU" dirty="0" smtClean="0"/>
              <a:t> целей ,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готовность отвечать за последствия своих действий</a:t>
            </a:r>
            <a:r>
              <a:rPr lang="ru-RU" dirty="0" smtClean="0"/>
              <a:t>, которые должен был бы предвидеть,</a:t>
            </a:r>
          </a:p>
          <a:p>
            <a:r>
              <a:rPr lang="ru-RU" b="1" dirty="0" smtClean="0"/>
              <a:t>ориентация на объективные результаты </a:t>
            </a:r>
            <a:r>
              <a:rPr lang="ru-RU" dirty="0" smtClean="0"/>
              <a:t>и практический характер собственной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Созидание </a:t>
            </a:r>
            <a:r>
              <a:rPr lang="ru-RU" dirty="0" smtClean="0"/>
              <a:t>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Со</a:t>
            </a:r>
            <a:r>
              <a:rPr lang="ru-RU" dirty="0" err="1" smtClean="0"/>
              <a:t>-сопричастность</a:t>
            </a:r>
            <a:r>
              <a:rPr lang="ru-RU" dirty="0" smtClean="0"/>
              <a:t>, </a:t>
            </a:r>
            <a:r>
              <a:rPr lang="ru-RU" b="1" dirty="0" err="1" smtClean="0"/>
              <a:t>зидание</a:t>
            </a:r>
            <a:r>
              <a:rPr lang="ru-RU" dirty="0" err="1" smtClean="0"/>
              <a:t>-русск</a:t>
            </a:r>
            <a:r>
              <a:rPr lang="ru-RU" dirty="0" smtClean="0"/>
              <a:t>. </a:t>
            </a:r>
            <a:r>
              <a:rPr lang="ru-RU" dirty="0" err="1" smtClean="0"/>
              <a:t>зиждить</a:t>
            </a:r>
            <a:r>
              <a:rPr lang="ru-RU" dirty="0" smtClean="0"/>
              <a:t>(</a:t>
            </a:r>
            <a:r>
              <a:rPr lang="ru-RU" dirty="0" err="1" smtClean="0"/>
              <a:t>ся</a:t>
            </a:r>
            <a:r>
              <a:rPr lang="ru-RU" dirty="0" smtClean="0"/>
              <a:t>), </a:t>
            </a:r>
            <a:r>
              <a:rPr lang="ru-RU" dirty="0" err="1" smtClean="0"/>
              <a:t>соз</a:t>
            </a:r>
            <a:r>
              <a:rPr lang="ru-RU" dirty="0" smtClean="0"/>
              <a:t>(и)дать, </a:t>
            </a:r>
            <a:r>
              <a:rPr lang="ru-RU" dirty="0" err="1" smtClean="0"/>
              <a:t>назидать</a:t>
            </a:r>
            <a:r>
              <a:rPr lang="ru-RU" dirty="0" smtClean="0"/>
              <a:t> (через др.-русск.)</a:t>
            </a:r>
          </a:p>
          <a:p>
            <a:r>
              <a:rPr lang="ru-RU" b="1" dirty="0" smtClean="0"/>
              <a:t>Создание и творчество </a:t>
            </a:r>
            <a:r>
              <a:rPr lang="ru-RU" dirty="0" smtClean="0"/>
              <a:t>(словарь).</a:t>
            </a:r>
          </a:p>
          <a:p>
            <a:r>
              <a:rPr lang="ru-RU" b="1" dirty="0" smtClean="0"/>
              <a:t>Созидая, мы творим самих себя </a:t>
            </a:r>
            <a:r>
              <a:rPr lang="ru-RU" dirty="0" smtClean="0"/>
              <a:t>(лат.).</a:t>
            </a:r>
          </a:p>
          <a:p>
            <a:r>
              <a:rPr lang="ru-RU" b="1" dirty="0" smtClean="0"/>
              <a:t>Созидание</a:t>
            </a:r>
            <a:r>
              <a:rPr lang="ru-RU" dirty="0" smtClean="0"/>
              <a:t> — это мы сами и наши намерения.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29642" cy="12858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РАЗГРАНИЧЕНИЕ МОТИВАЦИОННЫХ КОМПЕТЕНТНОСТЕЙ ПО СФЕРАМ</a:t>
            </a:r>
            <a:r>
              <a:rPr lang="ru-RU" sz="2800" b="1" dirty="0" smtClean="0"/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7601272" cy="520519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</a:p>
          <a:p>
            <a:pPr lvl="0" algn="just"/>
            <a:r>
              <a:rPr lang="ru-RU" b="1" dirty="0" smtClean="0"/>
              <a:t>компетентность в сфере самостоятельной познавательной деятельности</a:t>
            </a:r>
            <a:r>
              <a:rPr lang="ru-RU" dirty="0" smtClean="0"/>
              <a:t>, основанная на усвоении способов приобретения знаний из различных источников информации;</a:t>
            </a:r>
          </a:p>
          <a:p>
            <a:pPr lvl="0" algn="just"/>
            <a:r>
              <a:rPr lang="ru-RU" b="1" dirty="0" smtClean="0"/>
              <a:t>компетентность в сфере гражданско-общественной деятельности</a:t>
            </a:r>
            <a:r>
              <a:rPr lang="ru-RU" dirty="0" smtClean="0"/>
              <a:t>;</a:t>
            </a:r>
          </a:p>
          <a:p>
            <a:pPr lvl="0" algn="just"/>
            <a:r>
              <a:rPr lang="ru-RU" b="1" dirty="0" smtClean="0"/>
              <a:t>компетентность в сфере социально-трудовой деятельности</a:t>
            </a:r>
            <a:r>
              <a:rPr lang="ru-RU" dirty="0" smtClean="0"/>
              <a:t>;</a:t>
            </a:r>
          </a:p>
          <a:p>
            <a:pPr lvl="0" algn="just"/>
            <a:r>
              <a:rPr lang="ru-RU" b="1" dirty="0" smtClean="0"/>
              <a:t>компетентность в бытовой сфере </a:t>
            </a:r>
            <a:r>
              <a:rPr lang="ru-RU" dirty="0" smtClean="0"/>
              <a:t>(включая аспекты собственного здоровья, семейного бытия и проч.);</a:t>
            </a:r>
          </a:p>
          <a:p>
            <a:pPr lvl="0" algn="just"/>
            <a:r>
              <a:rPr lang="ru-RU" b="1" dirty="0" smtClean="0"/>
              <a:t>компетентность в сфере </a:t>
            </a:r>
            <a:r>
              <a:rPr lang="ru-RU" b="1" dirty="0" err="1" smtClean="0"/>
              <a:t>культурно-досуговой</a:t>
            </a:r>
            <a:r>
              <a:rPr lang="ru-RU" b="1" dirty="0" smtClean="0"/>
              <a:t> деятельности </a:t>
            </a:r>
            <a:r>
              <a:rPr lang="ru-RU" dirty="0" smtClean="0"/>
              <a:t>(включая выбор путей и способов использования свободного времени, культурно и духовно обогащающих личность).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681</TotalTime>
  <Words>505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Century Schoolbook</vt:lpstr>
      <vt:lpstr>Wingdings</vt:lpstr>
      <vt:lpstr>Wingdings 2</vt:lpstr>
      <vt:lpstr>Эркер</vt:lpstr>
      <vt:lpstr>Компетентностная образовательная парадигма</vt:lpstr>
      <vt:lpstr>Понятие компетентности и компетенций</vt:lpstr>
      <vt:lpstr>Сущность компетентностной парадигмы</vt:lpstr>
      <vt:lpstr>Компетенция и компетентность</vt:lpstr>
      <vt:lpstr>Ценностные компетенции </vt:lpstr>
      <vt:lpstr>Ценностные компетенции </vt:lpstr>
      <vt:lpstr>Ответственность – это  </vt:lpstr>
      <vt:lpstr>Созидание - это</vt:lpstr>
      <vt:lpstr>РАЗГРАНИЧЕНИЕ МОТИВАЦИОННЫХ КОМПЕТЕНТНОСТЕЙ ПО СФЕРАМ:</vt:lpstr>
      <vt:lpstr>  когнитивные: общие и специальные (профессиональные) компетенции</vt:lpstr>
      <vt:lpstr>Презентация PowerPoint</vt:lpstr>
      <vt:lpstr>ВЫВОД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ЧГПУ</cp:lastModifiedBy>
  <cp:revision>25</cp:revision>
  <dcterms:created xsi:type="dcterms:W3CDTF">2013-10-21T02:02:57Z</dcterms:created>
  <dcterms:modified xsi:type="dcterms:W3CDTF">2019-04-10T04:54:49Z</dcterms:modified>
</cp:coreProperties>
</file>