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61" r:id="rId4"/>
    <p:sldId id="262" r:id="rId5"/>
    <p:sldId id="263" r:id="rId6"/>
    <p:sldId id="259" r:id="rId7"/>
    <p:sldId id="258" r:id="rId8"/>
    <p:sldId id="257" r:id="rId9"/>
    <p:sldId id="266" r:id="rId10"/>
    <p:sldId id="265" r:id="rId11"/>
    <p:sldId id="260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808080"/>
    <a:srgbClr val="CCCCFF"/>
    <a:srgbClr val="99CC00"/>
    <a:srgbClr val="FF5555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ЧУ ДО ПАО "ММК"</c:v>
                </c:pt>
                <c:pt idx="1">
                  <c:v>МБУ "Отдых"</c:v>
                </c:pt>
                <c:pt idx="2">
                  <c:v>ДОЛ "Заря"</c:v>
                </c:pt>
                <c:pt idx="3">
                  <c:v>МОУ СОШ 50</c:v>
                </c:pt>
                <c:pt idx="4">
                  <c:v>МОУ СОШ 65</c:v>
                </c:pt>
                <c:pt idx="5">
                  <c:v>МОУ СОШ № 49</c:v>
                </c:pt>
                <c:pt idx="6">
                  <c:v>УДОД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52</c:v>
                </c:pt>
                <c:pt idx="1">
                  <c:v>14</c:v>
                </c:pt>
                <c:pt idx="2">
                  <c:v>5</c:v>
                </c:pt>
                <c:pt idx="3">
                  <c:v>13</c:v>
                </c:pt>
                <c:pt idx="4">
                  <c:v>7</c:v>
                </c:pt>
                <c:pt idx="5">
                  <c:v>4</c:v>
                </c:pt>
                <c:pt idx="6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33691264"/>
        <c:axId val="138260864"/>
        <c:axId val="0"/>
      </c:bar3DChart>
      <c:catAx>
        <c:axId val="1336912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8260864"/>
        <c:crosses val="autoZero"/>
        <c:auto val="1"/>
        <c:lblAlgn val="ctr"/>
        <c:lblOffset val="100"/>
        <c:noMultiLvlLbl val="0"/>
      </c:catAx>
      <c:valAx>
        <c:axId val="138260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3691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A6C25A-209A-4F88-83DE-E4B5C1B7A97C}" type="doc">
      <dgm:prSet loTypeId="urn:microsoft.com/office/officeart/2005/8/layout/hierarchy3" loCatId="relationship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DD0AEDD-E377-49A4-9219-7C6732D2AD39}">
      <dgm:prSet phldrT="[Текст]"/>
      <dgm:spPr/>
      <dgm:t>
        <a:bodyPr/>
        <a:lstStyle/>
        <a:p>
          <a:r>
            <a:rPr lang="ru-RU" b="1" dirty="0" smtClean="0"/>
            <a:t>2016-2017 (130чел)</a:t>
          </a:r>
          <a:endParaRPr lang="ru-RU" b="1" dirty="0"/>
        </a:p>
      </dgm:t>
    </dgm:pt>
    <dgm:pt modelId="{204AEF92-2F80-4511-81ED-8A2FB0E47D11}" type="parTrans" cxnId="{4B9213DB-81A6-44ED-AEC4-91C582CF34CD}">
      <dgm:prSet/>
      <dgm:spPr/>
      <dgm:t>
        <a:bodyPr/>
        <a:lstStyle/>
        <a:p>
          <a:endParaRPr lang="ru-RU" b="1"/>
        </a:p>
      </dgm:t>
    </dgm:pt>
    <dgm:pt modelId="{A75ADB64-34DD-4D2C-AF21-3359D3762E42}" type="sibTrans" cxnId="{4B9213DB-81A6-44ED-AEC4-91C582CF34CD}">
      <dgm:prSet/>
      <dgm:spPr/>
      <dgm:t>
        <a:bodyPr/>
        <a:lstStyle/>
        <a:p>
          <a:endParaRPr lang="ru-RU" b="1"/>
        </a:p>
      </dgm:t>
    </dgm:pt>
    <dgm:pt modelId="{7A7C52FF-807A-483B-B356-2B05821FA2EC}">
      <dgm:prSet phldrT="[Текст]"/>
      <dgm:spPr/>
      <dgm:t>
        <a:bodyPr/>
        <a:lstStyle/>
        <a:p>
          <a:r>
            <a:rPr lang="ru-RU" b="1" dirty="0" smtClean="0"/>
            <a:t>65</a:t>
          </a:r>
          <a:endParaRPr lang="ru-RU" b="1" dirty="0"/>
        </a:p>
      </dgm:t>
    </dgm:pt>
    <dgm:pt modelId="{636C65DC-020D-4AAE-83BE-51E355C4BDC8}" type="parTrans" cxnId="{193B22F8-FFA2-43C5-B298-4B94758F5E50}">
      <dgm:prSet/>
      <dgm:spPr/>
      <dgm:t>
        <a:bodyPr/>
        <a:lstStyle/>
        <a:p>
          <a:endParaRPr lang="ru-RU" b="1"/>
        </a:p>
      </dgm:t>
    </dgm:pt>
    <dgm:pt modelId="{DC8AB21F-CA1A-49EE-B7CC-4E4A35AEBB27}" type="sibTrans" cxnId="{193B22F8-FFA2-43C5-B298-4B94758F5E50}">
      <dgm:prSet/>
      <dgm:spPr/>
      <dgm:t>
        <a:bodyPr/>
        <a:lstStyle/>
        <a:p>
          <a:endParaRPr lang="ru-RU" b="1"/>
        </a:p>
      </dgm:t>
    </dgm:pt>
    <dgm:pt modelId="{2C470DCA-94A4-4831-A2BF-E0FB650A14DD}">
      <dgm:prSet phldrT="[Текст]"/>
      <dgm:spPr/>
      <dgm:t>
        <a:bodyPr/>
        <a:lstStyle/>
        <a:p>
          <a:r>
            <a:rPr lang="ru-RU" b="1" dirty="0" smtClean="0"/>
            <a:t>35</a:t>
          </a:r>
          <a:endParaRPr lang="ru-RU" b="1" dirty="0"/>
        </a:p>
      </dgm:t>
    </dgm:pt>
    <dgm:pt modelId="{F87B65B8-4C06-48C0-9CC6-5772CF4FB2D7}" type="parTrans" cxnId="{9EDBE176-12E4-4B8A-B362-E297818D2746}">
      <dgm:prSet/>
      <dgm:spPr/>
      <dgm:t>
        <a:bodyPr/>
        <a:lstStyle/>
        <a:p>
          <a:endParaRPr lang="ru-RU" b="1"/>
        </a:p>
      </dgm:t>
    </dgm:pt>
    <dgm:pt modelId="{CA3D6C60-E8D9-48E6-B356-C0F0C1121DA4}" type="sibTrans" cxnId="{9EDBE176-12E4-4B8A-B362-E297818D2746}">
      <dgm:prSet/>
      <dgm:spPr/>
      <dgm:t>
        <a:bodyPr/>
        <a:lstStyle/>
        <a:p>
          <a:endParaRPr lang="ru-RU" b="1"/>
        </a:p>
      </dgm:t>
    </dgm:pt>
    <dgm:pt modelId="{8CE4D256-F627-4BAD-BC6B-705BFBF441F0}">
      <dgm:prSet phldrT="[Текст]"/>
      <dgm:spPr/>
      <dgm:t>
        <a:bodyPr/>
        <a:lstStyle/>
        <a:p>
          <a:r>
            <a:rPr lang="ru-RU" b="1" dirty="0" smtClean="0"/>
            <a:t>2018-2019 (140чел)</a:t>
          </a:r>
          <a:endParaRPr lang="ru-RU" b="1" dirty="0"/>
        </a:p>
      </dgm:t>
    </dgm:pt>
    <dgm:pt modelId="{6EA89C03-F51F-49E0-881C-00880E0456B0}" type="parTrans" cxnId="{2B1390D3-DF6C-4220-93CD-409345595053}">
      <dgm:prSet/>
      <dgm:spPr/>
      <dgm:t>
        <a:bodyPr/>
        <a:lstStyle/>
        <a:p>
          <a:endParaRPr lang="ru-RU" b="1"/>
        </a:p>
      </dgm:t>
    </dgm:pt>
    <dgm:pt modelId="{7DF54CCF-6A3B-4288-A60A-D4F7CAA98FD2}" type="sibTrans" cxnId="{2B1390D3-DF6C-4220-93CD-409345595053}">
      <dgm:prSet/>
      <dgm:spPr/>
      <dgm:t>
        <a:bodyPr/>
        <a:lstStyle/>
        <a:p>
          <a:endParaRPr lang="ru-RU" b="1"/>
        </a:p>
      </dgm:t>
    </dgm:pt>
    <dgm:pt modelId="{1C124CEA-0535-4D1F-BB87-F754418AE6A1}">
      <dgm:prSet phldrT="[Текст]"/>
      <dgm:spPr/>
      <dgm:t>
        <a:bodyPr/>
        <a:lstStyle/>
        <a:p>
          <a:r>
            <a:rPr lang="ru-RU" b="1" dirty="0" smtClean="0"/>
            <a:t>70</a:t>
          </a:r>
          <a:endParaRPr lang="ru-RU" b="1" dirty="0"/>
        </a:p>
      </dgm:t>
    </dgm:pt>
    <dgm:pt modelId="{BB287B74-9740-4296-B4FF-0A05CC0BC867}" type="parTrans" cxnId="{6E235C63-FFB6-4CD1-80C9-F7FD7C230CFD}">
      <dgm:prSet/>
      <dgm:spPr/>
      <dgm:t>
        <a:bodyPr/>
        <a:lstStyle/>
        <a:p>
          <a:endParaRPr lang="ru-RU" b="1"/>
        </a:p>
      </dgm:t>
    </dgm:pt>
    <dgm:pt modelId="{ED6D7D8E-00B0-40F3-8220-D27F4DA3079D}" type="sibTrans" cxnId="{6E235C63-FFB6-4CD1-80C9-F7FD7C230CFD}">
      <dgm:prSet/>
      <dgm:spPr/>
      <dgm:t>
        <a:bodyPr/>
        <a:lstStyle/>
        <a:p>
          <a:endParaRPr lang="ru-RU" b="1"/>
        </a:p>
      </dgm:t>
    </dgm:pt>
    <dgm:pt modelId="{1755239D-EBF7-438A-9962-3A42CA852BDB}">
      <dgm:prSet phldrT="[Текст]"/>
      <dgm:spPr/>
      <dgm:t>
        <a:bodyPr/>
        <a:lstStyle/>
        <a:p>
          <a:r>
            <a:rPr lang="ru-RU" b="1" dirty="0" smtClean="0"/>
            <a:t>40</a:t>
          </a:r>
          <a:endParaRPr lang="ru-RU" b="1" dirty="0"/>
        </a:p>
      </dgm:t>
    </dgm:pt>
    <dgm:pt modelId="{E866B0CC-E2AB-42C0-85E4-85C078914E9F}" type="parTrans" cxnId="{7622FCFB-BD57-4D49-B238-D6E693F3615A}">
      <dgm:prSet/>
      <dgm:spPr/>
      <dgm:t>
        <a:bodyPr/>
        <a:lstStyle/>
        <a:p>
          <a:endParaRPr lang="ru-RU" b="1"/>
        </a:p>
      </dgm:t>
    </dgm:pt>
    <dgm:pt modelId="{07077644-982A-4D0A-83A8-25BDCDB562B3}" type="sibTrans" cxnId="{7622FCFB-BD57-4D49-B238-D6E693F3615A}">
      <dgm:prSet/>
      <dgm:spPr/>
      <dgm:t>
        <a:bodyPr/>
        <a:lstStyle/>
        <a:p>
          <a:endParaRPr lang="ru-RU" b="1"/>
        </a:p>
      </dgm:t>
    </dgm:pt>
    <dgm:pt modelId="{427B08DA-39CD-4F67-9777-3AE92910BDB0}">
      <dgm:prSet/>
      <dgm:spPr/>
      <dgm:t>
        <a:bodyPr/>
        <a:lstStyle/>
        <a:p>
          <a:r>
            <a:rPr lang="ru-RU" b="1" dirty="0" smtClean="0"/>
            <a:t>2017-2018 (135чел)</a:t>
          </a:r>
          <a:endParaRPr lang="ru-RU" b="1" dirty="0"/>
        </a:p>
      </dgm:t>
    </dgm:pt>
    <dgm:pt modelId="{B1E8C3F6-584B-409C-873D-EA48F2DDE17E}" type="parTrans" cxnId="{FF9700BB-470D-4247-92DF-823F5F0E64A6}">
      <dgm:prSet/>
      <dgm:spPr/>
      <dgm:t>
        <a:bodyPr/>
        <a:lstStyle/>
        <a:p>
          <a:endParaRPr lang="ru-RU" b="1"/>
        </a:p>
      </dgm:t>
    </dgm:pt>
    <dgm:pt modelId="{CDC5A8DD-579D-4F41-8E67-6E7E576AAB76}" type="sibTrans" cxnId="{FF9700BB-470D-4247-92DF-823F5F0E64A6}">
      <dgm:prSet/>
      <dgm:spPr/>
      <dgm:t>
        <a:bodyPr/>
        <a:lstStyle/>
        <a:p>
          <a:endParaRPr lang="ru-RU" b="1"/>
        </a:p>
      </dgm:t>
    </dgm:pt>
    <dgm:pt modelId="{0795ED95-DB87-489B-952D-9EBABB102C60}">
      <dgm:prSet/>
      <dgm:spPr/>
      <dgm:t>
        <a:bodyPr/>
        <a:lstStyle/>
        <a:p>
          <a:r>
            <a:rPr lang="ru-RU" b="1" dirty="0" smtClean="0"/>
            <a:t>65</a:t>
          </a:r>
          <a:endParaRPr lang="ru-RU" b="1" dirty="0"/>
        </a:p>
      </dgm:t>
    </dgm:pt>
    <dgm:pt modelId="{05B966D4-7CC1-4509-91B3-83E1F5B53192}" type="parTrans" cxnId="{44FB36A8-4951-43D8-8FD9-C24B710DAD8D}">
      <dgm:prSet/>
      <dgm:spPr/>
      <dgm:t>
        <a:bodyPr/>
        <a:lstStyle/>
        <a:p>
          <a:endParaRPr lang="ru-RU" b="1"/>
        </a:p>
      </dgm:t>
    </dgm:pt>
    <dgm:pt modelId="{DA99173A-96D5-4658-B66D-F768C068F9A0}" type="sibTrans" cxnId="{44FB36A8-4951-43D8-8FD9-C24B710DAD8D}">
      <dgm:prSet/>
      <dgm:spPr/>
      <dgm:t>
        <a:bodyPr/>
        <a:lstStyle/>
        <a:p>
          <a:endParaRPr lang="ru-RU" b="1"/>
        </a:p>
      </dgm:t>
    </dgm:pt>
    <dgm:pt modelId="{42E366B4-9AEF-4C49-AAE9-7777C22AC898}">
      <dgm:prSet/>
      <dgm:spPr/>
      <dgm:t>
        <a:bodyPr/>
        <a:lstStyle/>
        <a:p>
          <a:r>
            <a:rPr lang="ru-RU" b="1" dirty="0" smtClean="0"/>
            <a:t>40</a:t>
          </a:r>
          <a:endParaRPr lang="ru-RU" b="1" dirty="0"/>
        </a:p>
      </dgm:t>
    </dgm:pt>
    <dgm:pt modelId="{A41F55D5-3410-46FA-ABA3-E042986190F6}" type="parTrans" cxnId="{5E4546A8-56D5-4A1D-B5F2-4277BE285C26}">
      <dgm:prSet/>
      <dgm:spPr/>
      <dgm:t>
        <a:bodyPr/>
        <a:lstStyle/>
        <a:p>
          <a:endParaRPr lang="ru-RU" b="1"/>
        </a:p>
      </dgm:t>
    </dgm:pt>
    <dgm:pt modelId="{93385ECC-57F4-4226-8266-8080858BAE9B}" type="sibTrans" cxnId="{5E4546A8-56D5-4A1D-B5F2-4277BE285C26}">
      <dgm:prSet/>
      <dgm:spPr/>
      <dgm:t>
        <a:bodyPr/>
        <a:lstStyle/>
        <a:p>
          <a:endParaRPr lang="ru-RU" b="1"/>
        </a:p>
      </dgm:t>
    </dgm:pt>
    <dgm:pt modelId="{A500C0FA-128E-4ACA-A29B-D3A1ED109B71}">
      <dgm:prSet/>
      <dgm:spPr/>
      <dgm:t>
        <a:bodyPr/>
        <a:lstStyle/>
        <a:p>
          <a:r>
            <a:rPr lang="ru-RU" b="1" dirty="0" smtClean="0"/>
            <a:t>25</a:t>
          </a:r>
          <a:endParaRPr lang="ru-RU" b="1" dirty="0"/>
        </a:p>
      </dgm:t>
    </dgm:pt>
    <dgm:pt modelId="{EA22BF39-1FB9-4187-96E5-1D7F4BE96BDD}" type="parTrans" cxnId="{145EA060-A82D-468C-A587-35FA49879CD6}">
      <dgm:prSet/>
      <dgm:spPr/>
      <dgm:t>
        <a:bodyPr/>
        <a:lstStyle/>
        <a:p>
          <a:endParaRPr lang="ru-RU" b="1"/>
        </a:p>
      </dgm:t>
    </dgm:pt>
    <dgm:pt modelId="{B82E4036-BF1D-495D-AF13-AF78E6D0CE3B}" type="sibTrans" cxnId="{145EA060-A82D-468C-A587-35FA49879CD6}">
      <dgm:prSet/>
      <dgm:spPr/>
      <dgm:t>
        <a:bodyPr/>
        <a:lstStyle/>
        <a:p>
          <a:endParaRPr lang="ru-RU" b="1"/>
        </a:p>
      </dgm:t>
    </dgm:pt>
    <dgm:pt modelId="{AEAD2188-E472-4382-BC7D-94831D8662F3}">
      <dgm:prSet/>
      <dgm:spPr/>
      <dgm:t>
        <a:bodyPr/>
        <a:lstStyle/>
        <a:p>
          <a:r>
            <a:rPr lang="ru-RU" b="1" dirty="0" smtClean="0"/>
            <a:t>25</a:t>
          </a:r>
          <a:endParaRPr lang="ru-RU" b="1" dirty="0"/>
        </a:p>
      </dgm:t>
    </dgm:pt>
    <dgm:pt modelId="{8F2E16FA-C98D-4C3C-ACB4-E77852BFF03D}" type="parTrans" cxnId="{E768B8AC-FA01-4660-BE1E-38E98F470233}">
      <dgm:prSet/>
      <dgm:spPr/>
      <dgm:t>
        <a:bodyPr/>
        <a:lstStyle/>
        <a:p>
          <a:endParaRPr lang="ru-RU" b="1"/>
        </a:p>
      </dgm:t>
    </dgm:pt>
    <dgm:pt modelId="{0AF0E16D-D310-45B7-B035-0C75C65D8AB5}" type="sibTrans" cxnId="{E768B8AC-FA01-4660-BE1E-38E98F470233}">
      <dgm:prSet/>
      <dgm:spPr/>
      <dgm:t>
        <a:bodyPr/>
        <a:lstStyle/>
        <a:p>
          <a:endParaRPr lang="ru-RU" b="1"/>
        </a:p>
      </dgm:t>
    </dgm:pt>
    <dgm:pt modelId="{5905AEFC-0A67-4934-8BF2-A3FC75A288D6}">
      <dgm:prSet/>
      <dgm:spPr/>
      <dgm:t>
        <a:bodyPr/>
        <a:lstStyle/>
        <a:p>
          <a:r>
            <a:rPr lang="ru-RU" b="1" dirty="0" smtClean="0"/>
            <a:t>30</a:t>
          </a:r>
          <a:endParaRPr lang="ru-RU" b="1" dirty="0"/>
        </a:p>
      </dgm:t>
    </dgm:pt>
    <dgm:pt modelId="{88C77D1B-3C1A-4F67-A891-27C9B406ECE8}" type="parTrans" cxnId="{A186513E-CBC6-49B3-AFFD-8DE8D268D58D}">
      <dgm:prSet/>
      <dgm:spPr/>
      <dgm:t>
        <a:bodyPr/>
        <a:lstStyle/>
        <a:p>
          <a:endParaRPr lang="ru-RU" b="1"/>
        </a:p>
      </dgm:t>
    </dgm:pt>
    <dgm:pt modelId="{5F6824C8-148F-4233-A2AF-8466A2A15E73}" type="sibTrans" cxnId="{A186513E-CBC6-49B3-AFFD-8DE8D268D58D}">
      <dgm:prSet/>
      <dgm:spPr/>
      <dgm:t>
        <a:bodyPr/>
        <a:lstStyle/>
        <a:p>
          <a:endParaRPr lang="ru-RU" b="1"/>
        </a:p>
      </dgm:t>
    </dgm:pt>
    <dgm:pt modelId="{C838C768-6B3A-4692-B359-9D98950CFF9B}" type="pres">
      <dgm:prSet presAssocID="{9BA6C25A-209A-4F88-83DE-E4B5C1B7A97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295DA4C-9B21-4490-9BB7-0045ED47C06F}" type="pres">
      <dgm:prSet presAssocID="{9DD0AEDD-E377-49A4-9219-7C6732D2AD39}" presName="root" presStyleCnt="0"/>
      <dgm:spPr/>
      <dgm:t>
        <a:bodyPr/>
        <a:lstStyle/>
        <a:p>
          <a:endParaRPr lang="ru-RU"/>
        </a:p>
      </dgm:t>
    </dgm:pt>
    <dgm:pt modelId="{81A5CED1-0C3E-42BE-9578-45AA74CC37E3}" type="pres">
      <dgm:prSet presAssocID="{9DD0AEDD-E377-49A4-9219-7C6732D2AD39}" presName="rootComposite" presStyleCnt="0"/>
      <dgm:spPr/>
      <dgm:t>
        <a:bodyPr/>
        <a:lstStyle/>
        <a:p>
          <a:endParaRPr lang="ru-RU"/>
        </a:p>
      </dgm:t>
    </dgm:pt>
    <dgm:pt modelId="{CF273EE1-4C6E-4E25-A4C3-9CE9B8BD95F9}" type="pres">
      <dgm:prSet presAssocID="{9DD0AEDD-E377-49A4-9219-7C6732D2AD39}" presName="rootText" presStyleLbl="node1" presStyleIdx="0" presStyleCnt="3"/>
      <dgm:spPr/>
      <dgm:t>
        <a:bodyPr/>
        <a:lstStyle/>
        <a:p>
          <a:endParaRPr lang="ru-RU"/>
        </a:p>
      </dgm:t>
    </dgm:pt>
    <dgm:pt modelId="{B6CE084A-8553-40EB-A121-80166415EAD7}" type="pres">
      <dgm:prSet presAssocID="{9DD0AEDD-E377-49A4-9219-7C6732D2AD39}" presName="rootConnector" presStyleLbl="node1" presStyleIdx="0" presStyleCnt="3"/>
      <dgm:spPr/>
      <dgm:t>
        <a:bodyPr/>
        <a:lstStyle/>
        <a:p>
          <a:endParaRPr lang="ru-RU"/>
        </a:p>
      </dgm:t>
    </dgm:pt>
    <dgm:pt modelId="{8F1523F9-BD20-4EFD-A7B4-A104D3F097C1}" type="pres">
      <dgm:prSet presAssocID="{9DD0AEDD-E377-49A4-9219-7C6732D2AD39}" presName="childShape" presStyleCnt="0"/>
      <dgm:spPr/>
      <dgm:t>
        <a:bodyPr/>
        <a:lstStyle/>
        <a:p>
          <a:endParaRPr lang="ru-RU"/>
        </a:p>
      </dgm:t>
    </dgm:pt>
    <dgm:pt modelId="{D0C78345-53DB-45E9-B3DD-97CAF33B35CE}" type="pres">
      <dgm:prSet presAssocID="{636C65DC-020D-4AAE-83BE-51E355C4BDC8}" presName="Name13" presStyleLbl="parChTrans1D2" presStyleIdx="0" presStyleCnt="9"/>
      <dgm:spPr/>
      <dgm:t>
        <a:bodyPr/>
        <a:lstStyle/>
        <a:p>
          <a:endParaRPr lang="ru-RU"/>
        </a:p>
      </dgm:t>
    </dgm:pt>
    <dgm:pt modelId="{A1676027-8A9B-4731-B69F-8AFB76A49A03}" type="pres">
      <dgm:prSet presAssocID="{7A7C52FF-807A-483B-B356-2B05821FA2EC}" presName="childText" presStyleLbl="bgAcc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B150B5-D779-4A74-AEFA-495C147BD6D5}" type="pres">
      <dgm:prSet presAssocID="{F87B65B8-4C06-48C0-9CC6-5772CF4FB2D7}" presName="Name13" presStyleLbl="parChTrans1D2" presStyleIdx="1" presStyleCnt="9"/>
      <dgm:spPr/>
      <dgm:t>
        <a:bodyPr/>
        <a:lstStyle/>
        <a:p>
          <a:endParaRPr lang="ru-RU"/>
        </a:p>
      </dgm:t>
    </dgm:pt>
    <dgm:pt modelId="{2F9E5D1F-1B75-43AE-A245-409E880162F4}" type="pres">
      <dgm:prSet presAssocID="{2C470DCA-94A4-4831-A2BF-E0FB650A14DD}" presName="childText" presStyleLbl="bgAcc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58CB7C-31BA-426D-8E6C-414AEAC611AE}" type="pres">
      <dgm:prSet presAssocID="{EA22BF39-1FB9-4187-96E5-1D7F4BE96BDD}" presName="Name13" presStyleLbl="parChTrans1D2" presStyleIdx="2" presStyleCnt="9"/>
      <dgm:spPr/>
      <dgm:t>
        <a:bodyPr/>
        <a:lstStyle/>
        <a:p>
          <a:endParaRPr lang="ru-RU"/>
        </a:p>
      </dgm:t>
    </dgm:pt>
    <dgm:pt modelId="{11564439-3042-4EB5-8BB1-EA640717317F}" type="pres">
      <dgm:prSet presAssocID="{A500C0FA-128E-4ACA-A29B-D3A1ED109B71}" presName="childText" presStyleLbl="bgAcc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465ABB-8686-4442-ABB9-91DCCE6924AF}" type="pres">
      <dgm:prSet presAssocID="{427B08DA-39CD-4F67-9777-3AE92910BDB0}" presName="root" presStyleCnt="0"/>
      <dgm:spPr/>
      <dgm:t>
        <a:bodyPr/>
        <a:lstStyle/>
        <a:p>
          <a:endParaRPr lang="ru-RU"/>
        </a:p>
      </dgm:t>
    </dgm:pt>
    <dgm:pt modelId="{37BA8371-52CE-40C7-B48F-7C4A2CB6162F}" type="pres">
      <dgm:prSet presAssocID="{427B08DA-39CD-4F67-9777-3AE92910BDB0}" presName="rootComposite" presStyleCnt="0"/>
      <dgm:spPr/>
      <dgm:t>
        <a:bodyPr/>
        <a:lstStyle/>
        <a:p>
          <a:endParaRPr lang="ru-RU"/>
        </a:p>
      </dgm:t>
    </dgm:pt>
    <dgm:pt modelId="{87E74F9B-628B-4B49-AD21-12CDD95481D6}" type="pres">
      <dgm:prSet presAssocID="{427B08DA-39CD-4F67-9777-3AE92910BDB0}" presName="rootText" presStyleLbl="node1" presStyleIdx="1" presStyleCnt="3"/>
      <dgm:spPr/>
      <dgm:t>
        <a:bodyPr/>
        <a:lstStyle/>
        <a:p>
          <a:endParaRPr lang="ru-RU"/>
        </a:p>
      </dgm:t>
    </dgm:pt>
    <dgm:pt modelId="{A7F1ED58-B376-4C06-B9D0-503E92F63461}" type="pres">
      <dgm:prSet presAssocID="{427B08DA-39CD-4F67-9777-3AE92910BDB0}" presName="rootConnector" presStyleLbl="node1" presStyleIdx="1" presStyleCnt="3"/>
      <dgm:spPr/>
      <dgm:t>
        <a:bodyPr/>
        <a:lstStyle/>
        <a:p>
          <a:endParaRPr lang="ru-RU"/>
        </a:p>
      </dgm:t>
    </dgm:pt>
    <dgm:pt modelId="{6C9C7F0D-DE71-48E0-8730-09345CA43023}" type="pres">
      <dgm:prSet presAssocID="{427B08DA-39CD-4F67-9777-3AE92910BDB0}" presName="childShape" presStyleCnt="0"/>
      <dgm:spPr/>
      <dgm:t>
        <a:bodyPr/>
        <a:lstStyle/>
        <a:p>
          <a:endParaRPr lang="ru-RU"/>
        </a:p>
      </dgm:t>
    </dgm:pt>
    <dgm:pt modelId="{D5471C88-D668-465D-AA76-AE78623B2ECB}" type="pres">
      <dgm:prSet presAssocID="{05B966D4-7CC1-4509-91B3-83E1F5B53192}" presName="Name13" presStyleLbl="parChTrans1D2" presStyleIdx="3" presStyleCnt="9"/>
      <dgm:spPr/>
      <dgm:t>
        <a:bodyPr/>
        <a:lstStyle/>
        <a:p>
          <a:endParaRPr lang="ru-RU"/>
        </a:p>
      </dgm:t>
    </dgm:pt>
    <dgm:pt modelId="{4B890288-5563-42FC-9739-0692202703B1}" type="pres">
      <dgm:prSet presAssocID="{0795ED95-DB87-489B-952D-9EBABB102C60}" presName="childText" presStyleLbl="bgAcc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613586-B048-4F82-A38A-83BDD9985213}" type="pres">
      <dgm:prSet presAssocID="{A41F55D5-3410-46FA-ABA3-E042986190F6}" presName="Name13" presStyleLbl="parChTrans1D2" presStyleIdx="4" presStyleCnt="9"/>
      <dgm:spPr/>
      <dgm:t>
        <a:bodyPr/>
        <a:lstStyle/>
        <a:p>
          <a:endParaRPr lang="ru-RU"/>
        </a:p>
      </dgm:t>
    </dgm:pt>
    <dgm:pt modelId="{57555AEA-886D-4656-8EEE-151D592451D3}" type="pres">
      <dgm:prSet presAssocID="{42E366B4-9AEF-4C49-AAE9-7777C22AC898}" presName="childText" presStyleLbl="bgAcc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ECCC09-D2BF-4CBB-BCAA-32C60EDCDF50}" type="pres">
      <dgm:prSet presAssocID="{8F2E16FA-C98D-4C3C-ACB4-E77852BFF03D}" presName="Name13" presStyleLbl="parChTrans1D2" presStyleIdx="5" presStyleCnt="9"/>
      <dgm:spPr/>
      <dgm:t>
        <a:bodyPr/>
        <a:lstStyle/>
        <a:p>
          <a:endParaRPr lang="ru-RU"/>
        </a:p>
      </dgm:t>
    </dgm:pt>
    <dgm:pt modelId="{A4BF6B08-642D-40E2-9EA6-A4FECCF66BD9}" type="pres">
      <dgm:prSet presAssocID="{AEAD2188-E472-4382-BC7D-94831D8662F3}" presName="childText" presStyleLbl="bgAcc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5F7773-6002-4097-8D32-DBF3CF4842E3}" type="pres">
      <dgm:prSet presAssocID="{8CE4D256-F627-4BAD-BC6B-705BFBF441F0}" presName="root" presStyleCnt="0"/>
      <dgm:spPr/>
      <dgm:t>
        <a:bodyPr/>
        <a:lstStyle/>
        <a:p>
          <a:endParaRPr lang="ru-RU"/>
        </a:p>
      </dgm:t>
    </dgm:pt>
    <dgm:pt modelId="{C89BE2E2-8E3C-4B80-AE8B-EEF5671C67D9}" type="pres">
      <dgm:prSet presAssocID="{8CE4D256-F627-4BAD-BC6B-705BFBF441F0}" presName="rootComposite" presStyleCnt="0"/>
      <dgm:spPr/>
      <dgm:t>
        <a:bodyPr/>
        <a:lstStyle/>
        <a:p>
          <a:endParaRPr lang="ru-RU"/>
        </a:p>
      </dgm:t>
    </dgm:pt>
    <dgm:pt modelId="{87DDC96D-6DCA-44EA-9952-F2DBB4955FAF}" type="pres">
      <dgm:prSet presAssocID="{8CE4D256-F627-4BAD-BC6B-705BFBF441F0}" presName="rootText" presStyleLbl="node1" presStyleIdx="2" presStyleCnt="3"/>
      <dgm:spPr/>
      <dgm:t>
        <a:bodyPr/>
        <a:lstStyle/>
        <a:p>
          <a:endParaRPr lang="ru-RU"/>
        </a:p>
      </dgm:t>
    </dgm:pt>
    <dgm:pt modelId="{5022620E-F902-4196-A93D-90BA8305066C}" type="pres">
      <dgm:prSet presAssocID="{8CE4D256-F627-4BAD-BC6B-705BFBF441F0}" presName="rootConnector" presStyleLbl="node1" presStyleIdx="2" presStyleCnt="3"/>
      <dgm:spPr/>
      <dgm:t>
        <a:bodyPr/>
        <a:lstStyle/>
        <a:p>
          <a:endParaRPr lang="ru-RU"/>
        </a:p>
      </dgm:t>
    </dgm:pt>
    <dgm:pt modelId="{B36CCD37-944C-4AF4-BC46-1B79DE96575D}" type="pres">
      <dgm:prSet presAssocID="{8CE4D256-F627-4BAD-BC6B-705BFBF441F0}" presName="childShape" presStyleCnt="0"/>
      <dgm:spPr/>
      <dgm:t>
        <a:bodyPr/>
        <a:lstStyle/>
        <a:p>
          <a:endParaRPr lang="ru-RU"/>
        </a:p>
      </dgm:t>
    </dgm:pt>
    <dgm:pt modelId="{359F5F24-ADFC-4E13-9201-7C206D4F3547}" type="pres">
      <dgm:prSet presAssocID="{BB287B74-9740-4296-B4FF-0A05CC0BC867}" presName="Name13" presStyleLbl="parChTrans1D2" presStyleIdx="6" presStyleCnt="9"/>
      <dgm:spPr/>
      <dgm:t>
        <a:bodyPr/>
        <a:lstStyle/>
        <a:p>
          <a:endParaRPr lang="ru-RU"/>
        </a:p>
      </dgm:t>
    </dgm:pt>
    <dgm:pt modelId="{326B5CBD-6877-4A15-930E-8E98D2F20F56}" type="pres">
      <dgm:prSet presAssocID="{1C124CEA-0535-4D1F-BB87-F754418AE6A1}" presName="childText" presStyleLbl="bgAcc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80E5FF-ADD7-4A09-AD8D-BCD906A2611A}" type="pres">
      <dgm:prSet presAssocID="{E866B0CC-E2AB-42C0-85E4-85C078914E9F}" presName="Name13" presStyleLbl="parChTrans1D2" presStyleIdx="7" presStyleCnt="9"/>
      <dgm:spPr/>
      <dgm:t>
        <a:bodyPr/>
        <a:lstStyle/>
        <a:p>
          <a:endParaRPr lang="ru-RU"/>
        </a:p>
      </dgm:t>
    </dgm:pt>
    <dgm:pt modelId="{68A6D22C-CE1B-4E6E-B174-BB91DF95A8B0}" type="pres">
      <dgm:prSet presAssocID="{1755239D-EBF7-438A-9962-3A42CA852BDB}" presName="childText" presStyleLbl="bgAcc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6F8CB3-6091-4062-9F37-DCAE08204E66}" type="pres">
      <dgm:prSet presAssocID="{88C77D1B-3C1A-4F67-A891-27C9B406ECE8}" presName="Name13" presStyleLbl="parChTrans1D2" presStyleIdx="8" presStyleCnt="9"/>
      <dgm:spPr/>
      <dgm:t>
        <a:bodyPr/>
        <a:lstStyle/>
        <a:p>
          <a:endParaRPr lang="ru-RU"/>
        </a:p>
      </dgm:t>
    </dgm:pt>
    <dgm:pt modelId="{A271A3E4-D76F-47D8-B3CC-4DEE2E1C9561}" type="pres">
      <dgm:prSet presAssocID="{5905AEFC-0A67-4934-8BF2-A3FC75A288D6}" presName="childText" presStyleLbl="bgAcc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EC1FB4-F340-4D1B-B960-28B345DF944F}" type="presOf" srcId="{427B08DA-39CD-4F67-9777-3AE92910BDB0}" destId="{87E74F9B-628B-4B49-AD21-12CDD95481D6}" srcOrd="0" destOrd="0" presId="urn:microsoft.com/office/officeart/2005/8/layout/hierarchy3"/>
    <dgm:cxn modelId="{F313ADD8-4CAD-40DA-B06F-F710185A290B}" type="presOf" srcId="{636C65DC-020D-4AAE-83BE-51E355C4BDC8}" destId="{D0C78345-53DB-45E9-B3DD-97CAF33B35CE}" srcOrd="0" destOrd="0" presId="urn:microsoft.com/office/officeart/2005/8/layout/hierarchy3"/>
    <dgm:cxn modelId="{6FB3416C-3691-4294-91B6-EA4169D361F7}" type="presOf" srcId="{88C77D1B-3C1A-4F67-A891-27C9B406ECE8}" destId="{006F8CB3-6091-4062-9F37-DCAE08204E66}" srcOrd="0" destOrd="0" presId="urn:microsoft.com/office/officeart/2005/8/layout/hierarchy3"/>
    <dgm:cxn modelId="{37EF724D-CA93-4C49-BBAD-57DD2153F7B3}" type="presOf" srcId="{05B966D4-7CC1-4509-91B3-83E1F5B53192}" destId="{D5471C88-D668-465D-AA76-AE78623B2ECB}" srcOrd="0" destOrd="0" presId="urn:microsoft.com/office/officeart/2005/8/layout/hierarchy3"/>
    <dgm:cxn modelId="{5E4546A8-56D5-4A1D-B5F2-4277BE285C26}" srcId="{427B08DA-39CD-4F67-9777-3AE92910BDB0}" destId="{42E366B4-9AEF-4C49-AAE9-7777C22AC898}" srcOrd="1" destOrd="0" parTransId="{A41F55D5-3410-46FA-ABA3-E042986190F6}" sibTransId="{93385ECC-57F4-4226-8266-8080858BAE9B}"/>
    <dgm:cxn modelId="{6E235C63-FFB6-4CD1-80C9-F7FD7C230CFD}" srcId="{8CE4D256-F627-4BAD-BC6B-705BFBF441F0}" destId="{1C124CEA-0535-4D1F-BB87-F754418AE6A1}" srcOrd="0" destOrd="0" parTransId="{BB287B74-9740-4296-B4FF-0A05CC0BC867}" sibTransId="{ED6D7D8E-00B0-40F3-8220-D27F4DA3079D}"/>
    <dgm:cxn modelId="{050658BE-5265-4F28-9F44-8EE3623FE9FF}" type="presOf" srcId="{8CE4D256-F627-4BAD-BC6B-705BFBF441F0}" destId="{5022620E-F902-4196-A93D-90BA8305066C}" srcOrd="1" destOrd="0" presId="urn:microsoft.com/office/officeart/2005/8/layout/hierarchy3"/>
    <dgm:cxn modelId="{4B9213DB-81A6-44ED-AEC4-91C582CF34CD}" srcId="{9BA6C25A-209A-4F88-83DE-E4B5C1B7A97C}" destId="{9DD0AEDD-E377-49A4-9219-7C6732D2AD39}" srcOrd="0" destOrd="0" parTransId="{204AEF92-2F80-4511-81ED-8A2FB0E47D11}" sibTransId="{A75ADB64-34DD-4D2C-AF21-3359D3762E42}"/>
    <dgm:cxn modelId="{BF8A73A6-E622-4C6F-AF31-E78098CA10A3}" type="presOf" srcId="{9BA6C25A-209A-4F88-83DE-E4B5C1B7A97C}" destId="{C838C768-6B3A-4692-B359-9D98950CFF9B}" srcOrd="0" destOrd="0" presId="urn:microsoft.com/office/officeart/2005/8/layout/hierarchy3"/>
    <dgm:cxn modelId="{7622FCFB-BD57-4D49-B238-D6E693F3615A}" srcId="{8CE4D256-F627-4BAD-BC6B-705BFBF441F0}" destId="{1755239D-EBF7-438A-9962-3A42CA852BDB}" srcOrd="1" destOrd="0" parTransId="{E866B0CC-E2AB-42C0-85E4-85C078914E9F}" sibTransId="{07077644-982A-4D0A-83A8-25BDCDB562B3}"/>
    <dgm:cxn modelId="{6DF43E40-E448-45F8-9EF8-7ABEF816F6D6}" type="presOf" srcId="{AEAD2188-E472-4382-BC7D-94831D8662F3}" destId="{A4BF6B08-642D-40E2-9EA6-A4FECCF66BD9}" srcOrd="0" destOrd="0" presId="urn:microsoft.com/office/officeart/2005/8/layout/hierarchy3"/>
    <dgm:cxn modelId="{920F1A56-04EC-40DF-9B48-01F2E4EBD742}" type="presOf" srcId="{9DD0AEDD-E377-49A4-9219-7C6732D2AD39}" destId="{B6CE084A-8553-40EB-A121-80166415EAD7}" srcOrd="1" destOrd="0" presId="urn:microsoft.com/office/officeart/2005/8/layout/hierarchy3"/>
    <dgm:cxn modelId="{5425D07E-6591-4FDB-ACEA-EAD2B5400F7B}" type="presOf" srcId="{8CE4D256-F627-4BAD-BC6B-705BFBF441F0}" destId="{87DDC96D-6DCA-44EA-9952-F2DBB4955FAF}" srcOrd="0" destOrd="0" presId="urn:microsoft.com/office/officeart/2005/8/layout/hierarchy3"/>
    <dgm:cxn modelId="{73D5FBD9-99EE-4442-A1C2-7B1D3F7FD262}" type="presOf" srcId="{42E366B4-9AEF-4C49-AAE9-7777C22AC898}" destId="{57555AEA-886D-4656-8EEE-151D592451D3}" srcOrd="0" destOrd="0" presId="urn:microsoft.com/office/officeart/2005/8/layout/hierarchy3"/>
    <dgm:cxn modelId="{E768B8AC-FA01-4660-BE1E-38E98F470233}" srcId="{427B08DA-39CD-4F67-9777-3AE92910BDB0}" destId="{AEAD2188-E472-4382-BC7D-94831D8662F3}" srcOrd="2" destOrd="0" parTransId="{8F2E16FA-C98D-4C3C-ACB4-E77852BFF03D}" sibTransId="{0AF0E16D-D310-45B7-B035-0C75C65D8AB5}"/>
    <dgm:cxn modelId="{A089336C-5B66-4FF7-9764-21425297191B}" type="presOf" srcId="{EA22BF39-1FB9-4187-96E5-1D7F4BE96BDD}" destId="{B558CB7C-31BA-426D-8E6C-414AEAC611AE}" srcOrd="0" destOrd="0" presId="urn:microsoft.com/office/officeart/2005/8/layout/hierarchy3"/>
    <dgm:cxn modelId="{2B1390D3-DF6C-4220-93CD-409345595053}" srcId="{9BA6C25A-209A-4F88-83DE-E4B5C1B7A97C}" destId="{8CE4D256-F627-4BAD-BC6B-705BFBF441F0}" srcOrd="2" destOrd="0" parTransId="{6EA89C03-F51F-49E0-881C-00880E0456B0}" sibTransId="{7DF54CCF-6A3B-4288-A60A-D4F7CAA98FD2}"/>
    <dgm:cxn modelId="{A4640F35-A763-4BCB-9123-442DA8DDF6AD}" type="presOf" srcId="{5905AEFC-0A67-4934-8BF2-A3FC75A288D6}" destId="{A271A3E4-D76F-47D8-B3CC-4DEE2E1C9561}" srcOrd="0" destOrd="0" presId="urn:microsoft.com/office/officeart/2005/8/layout/hierarchy3"/>
    <dgm:cxn modelId="{817EAE5A-0440-4AE5-87FA-711FADCC46DD}" type="presOf" srcId="{E866B0CC-E2AB-42C0-85E4-85C078914E9F}" destId="{E180E5FF-ADD7-4A09-AD8D-BCD906A2611A}" srcOrd="0" destOrd="0" presId="urn:microsoft.com/office/officeart/2005/8/layout/hierarchy3"/>
    <dgm:cxn modelId="{2313A85C-879C-4E99-B4A1-ADC2E01E5432}" type="presOf" srcId="{1C124CEA-0535-4D1F-BB87-F754418AE6A1}" destId="{326B5CBD-6877-4A15-930E-8E98D2F20F56}" srcOrd="0" destOrd="0" presId="urn:microsoft.com/office/officeart/2005/8/layout/hierarchy3"/>
    <dgm:cxn modelId="{5F7E6965-2948-40AC-AE21-A0356623A4DA}" type="presOf" srcId="{2C470DCA-94A4-4831-A2BF-E0FB650A14DD}" destId="{2F9E5D1F-1B75-43AE-A245-409E880162F4}" srcOrd="0" destOrd="0" presId="urn:microsoft.com/office/officeart/2005/8/layout/hierarchy3"/>
    <dgm:cxn modelId="{4F950470-2DA9-4629-9CAE-8476749CA8DC}" type="presOf" srcId="{427B08DA-39CD-4F67-9777-3AE92910BDB0}" destId="{A7F1ED58-B376-4C06-B9D0-503E92F63461}" srcOrd="1" destOrd="0" presId="urn:microsoft.com/office/officeart/2005/8/layout/hierarchy3"/>
    <dgm:cxn modelId="{55FA34B8-0178-4E8F-B317-8CFF112B717A}" type="presOf" srcId="{F87B65B8-4C06-48C0-9CC6-5772CF4FB2D7}" destId="{70B150B5-D779-4A74-AEFA-495C147BD6D5}" srcOrd="0" destOrd="0" presId="urn:microsoft.com/office/officeart/2005/8/layout/hierarchy3"/>
    <dgm:cxn modelId="{145EA060-A82D-468C-A587-35FA49879CD6}" srcId="{9DD0AEDD-E377-49A4-9219-7C6732D2AD39}" destId="{A500C0FA-128E-4ACA-A29B-D3A1ED109B71}" srcOrd="2" destOrd="0" parTransId="{EA22BF39-1FB9-4187-96E5-1D7F4BE96BDD}" sibTransId="{B82E4036-BF1D-495D-AF13-AF78E6D0CE3B}"/>
    <dgm:cxn modelId="{193B22F8-FFA2-43C5-B298-4B94758F5E50}" srcId="{9DD0AEDD-E377-49A4-9219-7C6732D2AD39}" destId="{7A7C52FF-807A-483B-B356-2B05821FA2EC}" srcOrd="0" destOrd="0" parTransId="{636C65DC-020D-4AAE-83BE-51E355C4BDC8}" sibTransId="{DC8AB21F-CA1A-49EE-B7CC-4E4A35AEBB27}"/>
    <dgm:cxn modelId="{FD3A886D-F79D-447F-B15A-CB2C2D7CA42A}" type="presOf" srcId="{A500C0FA-128E-4ACA-A29B-D3A1ED109B71}" destId="{11564439-3042-4EB5-8BB1-EA640717317F}" srcOrd="0" destOrd="0" presId="urn:microsoft.com/office/officeart/2005/8/layout/hierarchy3"/>
    <dgm:cxn modelId="{337F4923-C35A-42C9-8E98-CC08EA9E5832}" type="presOf" srcId="{A41F55D5-3410-46FA-ABA3-E042986190F6}" destId="{01613586-B048-4F82-A38A-83BDD9985213}" srcOrd="0" destOrd="0" presId="urn:microsoft.com/office/officeart/2005/8/layout/hierarchy3"/>
    <dgm:cxn modelId="{A186513E-CBC6-49B3-AFFD-8DE8D268D58D}" srcId="{8CE4D256-F627-4BAD-BC6B-705BFBF441F0}" destId="{5905AEFC-0A67-4934-8BF2-A3FC75A288D6}" srcOrd="2" destOrd="0" parTransId="{88C77D1B-3C1A-4F67-A891-27C9B406ECE8}" sibTransId="{5F6824C8-148F-4233-A2AF-8466A2A15E73}"/>
    <dgm:cxn modelId="{9F41207D-07DA-48D3-8566-8CE8D89EB3C7}" type="presOf" srcId="{8F2E16FA-C98D-4C3C-ACB4-E77852BFF03D}" destId="{81ECCC09-D2BF-4CBB-BCAA-32C60EDCDF50}" srcOrd="0" destOrd="0" presId="urn:microsoft.com/office/officeart/2005/8/layout/hierarchy3"/>
    <dgm:cxn modelId="{44FB36A8-4951-43D8-8FD9-C24B710DAD8D}" srcId="{427B08DA-39CD-4F67-9777-3AE92910BDB0}" destId="{0795ED95-DB87-489B-952D-9EBABB102C60}" srcOrd="0" destOrd="0" parTransId="{05B966D4-7CC1-4509-91B3-83E1F5B53192}" sibTransId="{DA99173A-96D5-4658-B66D-F768C068F9A0}"/>
    <dgm:cxn modelId="{6B20C705-DC4E-4768-BBCF-D0FE825ED1BA}" type="presOf" srcId="{BB287B74-9740-4296-B4FF-0A05CC0BC867}" destId="{359F5F24-ADFC-4E13-9201-7C206D4F3547}" srcOrd="0" destOrd="0" presId="urn:microsoft.com/office/officeart/2005/8/layout/hierarchy3"/>
    <dgm:cxn modelId="{C3D1561C-1563-49E8-B561-2C7898D753BA}" type="presOf" srcId="{0795ED95-DB87-489B-952D-9EBABB102C60}" destId="{4B890288-5563-42FC-9739-0692202703B1}" srcOrd="0" destOrd="0" presId="urn:microsoft.com/office/officeart/2005/8/layout/hierarchy3"/>
    <dgm:cxn modelId="{9EDBE176-12E4-4B8A-B362-E297818D2746}" srcId="{9DD0AEDD-E377-49A4-9219-7C6732D2AD39}" destId="{2C470DCA-94A4-4831-A2BF-E0FB650A14DD}" srcOrd="1" destOrd="0" parTransId="{F87B65B8-4C06-48C0-9CC6-5772CF4FB2D7}" sibTransId="{CA3D6C60-E8D9-48E6-B356-C0F0C1121DA4}"/>
    <dgm:cxn modelId="{AFE02BE4-8055-453D-93D3-E33300256442}" type="presOf" srcId="{9DD0AEDD-E377-49A4-9219-7C6732D2AD39}" destId="{CF273EE1-4C6E-4E25-A4C3-9CE9B8BD95F9}" srcOrd="0" destOrd="0" presId="urn:microsoft.com/office/officeart/2005/8/layout/hierarchy3"/>
    <dgm:cxn modelId="{18F99D28-FD38-4873-BE49-EBF1C074F79C}" type="presOf" srcId="{1755239D-EBF7-438A-9962-3A42CA852BDB}" destId="{68A6D22C-CE1B-4E6E-B174-BB91DF95A8B0}" srcOrd="0" destOrd="0" presId="urn:microsoft.com/office/officeart/2005/8/layout/hierarchy3"/>
    <dgm:cxn modelId="{DDC73E70-69EF-4D5B-958D-FF38CC425DA1}" type="presOf" srcId="{7A7C52FF-807A-483B-B356-2B05821FA2EC}" destId="{A1676027-8A9B-4731-B69F-8AFB76A49A03}" srcOrd="0" destOrd="0" presId="urn:microsoft.com/office/officeart/2005/8/layout/hierarchy3"/>
    <dgm:cxn modelId="{FF9700BB-470D-4247-92DF-823F5F0E64A6}" srcId="{9BA6C25A-209A-4F88-83DE-E4B5C1B7A97C}" destId="{427B08DA-39CD-4F67-9777-3AE92910BDB0}" srcOrd="1" destOrd="0" parTransId="{B1E8C3F6-584B-409C-873D-EA48F2DDE17E}" sibTransId="{CDC5A8DD-579D-4F41-8E67-6E7E576AAB76}"/>
    <dgm:cxn modelId="{D6C40D3E-A4A6-4E0A-9C49-FF84251178F2}" type="presParOf" srcId="{C838C768-6B3A-4692-B359-9D98950CFF9B}" destId="{D295DA4C-9B21-4490-9BB7-0045ED47C06F}" srcOrd="0" destOrd="0" presId="urn:microsoft.com/office/officeart/2005/8/layout/hierarchy3"/>
    <dgm:cxn modelId="{F71C79D6-17B7-45ED-94AD-55069C77B549}" type="presParOf" srcId="{D295DA4C-9B21-4490-9BB7-0045ED47C06F}" destId="{81A5CED1-0C3E-42BE-9578-45AA74CC37E3}" srcOrd="0" destOrd="0" presId="urn:microsoft.com/office/officeart/2005/8/layout/hierarchy3"/>
    <dgm:cxn modelId="{8C2004EC-7854-4E7B-8A9B-1EB1A0244025}" type="presParOf" srcId="{81A5CED1-0C3E-42BE-9578-45AA74CC37E3}" destId="{CF273EE1-4C6E-4E25-A4C3-9CE9B8BD95F9}" srcOrd="0" destOrd="0" presId="urn:microsoft.com/office/officeart/2005/8/layout/hierarchy3"/>
    <dgm:cxn modelId="{280A4828-1E72-4EF9-8450-9A333D433607}" type="presParOf" srcId="{81A5CED1-0C3E-42BE-9578-45AA74CC37E3}" destId="{B6CE084A-8553-40EB-A121-80166415EAD7}" srcOrd="1" destOrd="0" presId="urn:microsoft.com/office/officeart/2005/8/layout/hierarchy3"/>
    <dgm:cxn modelId="{211D6A4F-2FAF-4ADD-A088-C6A146B1FEA8}" type="presParOf" srcId="{D295DA4C-9B21-4490-9BB7-0045ED47C06F}" destId="{8F1523F9-BD20-4EFD-A7B4-A104D3F097C1}" srcOrd="1" destOrd="0" presId="urn:microsoft.com/office/officeart/2005/8/layout/hierarchy3"/>
    <dgm:cxn modelId="{DE21BB09-41A0-445C-BCC7-38CB18EF64C4}" type="presParOf" srcId="{8F1523F9-BD20-4EFD-A7B4-A104D3F097C1}" destId="{D0C78345-53DB-45E9-B3DD-97CAF33B35CE}" srcOrd="0" destOrd="0" presId="urn:microsoft.com/office/officeart/2005/8/layout/hierarchy3"/>
    <dgm:cxn modelId="{A9A80EBD-4BF7-4DF4-9B77-188FFCDF2D86}" type="presParOf" srcId="{8F1523F9-BD20-4EFD-A7B4-A104D3F097C1}" destId="{A1676027-8A9B-4731-B69F-8AFB76A49A03}" srcOrd="1" destOrd="0" presId="urn:microsoft.com/office/officeart/2005/8/layout/hierarchy3"/>
    <dgm:cxn modelId="{765302CA-0DD2-45AE-8955-F6F26CBCC12C}" type="presParOf" srcId="{8F1523F9-BD20-4EFD-A7B4-A104D3F097C1}" destId="{70B150B5-D779-4A74-AEFA-495C147BD6D5}" srcOrd="2" destOrd="0" presId="urn:microsoft.com/office/officeart/2005/8/layout/hierarchy3"/>
    <dgm:cxn modelId="{702A071D-78DE-4B25-BAB3-C006C2FA7AC5}" type="presParOf" srcId="{8F1523F9-BD20-4EFD-A7B4-A104D3F097C1}" destId="{2F9E5D1F-1B75-43AE-A245-409E880162F4}" srcOrd="3" destOrd="0" presId="urn:microsoft.com/office/officeart/2005/8/layout/hierarchy3"/>
    <dgm:cxn modelId="{764EA3C8-6832-4E45-901E-A2C704D464D4}" type="presParOf" srcId="{8F1523F9-BD20-4EFD-A7B4-A104D3F097C1}" destId="{B558CB7C-31BA-426D-8E6C-414AEAC611AE}" srcOrd="4" destOrd="0" presId="urn:microsoft.com/office/officeart/2005/8/layout/hierarchy3"/>
    <dgm:cxn modelId="{80D18AEE-4125-4FDB-976D-F49C32387566}" type="presParOf" srcId="{8F1523F9-BD20-4EFD-A7B4-A104D3F097C1}" destId="{11564439-3042-4EB5-8BB1-EA640717317F}" srcOrd="5" destOrd="0" presId="urn:microsoft.com/office/officeart/2005/8/layout/hierarchy3"/>
    <dgm:cxn modelId="{5558AF36-895C-4BBB-BA6C-6860DDDF66EB}" type="presParOf" srcId="{C838C768-6B3A-4692-B359-9D98950CFF9B}" destId="{6D465ABB-8686-4442-ABB9-91DCCE6924AF}" srcOrd="1" destOrd="0" presId="urn:microsoft.com/office/officeart/2005/8/layout/hierarchy3"/>
    <dgm:cxn modelId="{8CCBFA5E-C025-428E-B898-17C83CF1F18D}" type="presParOf" srcId="{6D465ABB-8686-4442-ABB9-91DCCE6924AF}" destId="{37BA8371-52CE-40C7-B48F-7C4A2CB6162F}" srcOrd="0" destOrd="0" presId="urn:microsoft.com/office/officeart/2005/8/layout/hierarchy3"/>
    <dgm:cxn modelId="{F17F34AF-DFFC-46E6-8959-D75F4D780D89}" type="presParOf" srcId="{37BA8371-52CE-40C7-B48F-7C4A2CB6162F}" destId="{87E74F9B-628B-4B49-AD21-12CDD95481D6}" srcOrd="0" destOrd="0" presId="urn:microsoft.com/office/officeart/2005/8/layout/hierarchy3"/>
    <dgm:cxn modelId="{C79C2281-D8AF-4B53-8280-A75D88257300}" type="presParOf" srcId="{37BA8371-52CE-40C7-B48F-7C4A2CB6162F}" destId="{A7F1ED58-B376-4C06-B9D0-503E92F63461}" srcOrd="1" destOrd="0" presId="urn:microsoft.com/office/officeart/2005/8/layout/hierarchy3"/>
    <dgm:cxn modelId="{57F3A633-B2BF-4DF5-8539-39F5C4B5D63B}" type="presParOf" srcId="{6D465ABB-8686-4442-ABB9-91DCCE6924AF}" destId="{6C9C7F0D-DE71-48E0-8730-09345CA43023}" srcOrd="1" destOrd="0" presId="urn:microsoft.com/office/officeart/2005/8/layout/hierarchy3"/>
    <dgm:cxn modelId="{BB8E5C54-85BC-4D0D-BEB7-E27E04052781}" type="presParOf" srcId="{6C9C7F0D-DE71-48E0-8730-09345CA43023}" destId="{D5471C88-D668-465D-AA76-AE78623B2ECB}" srcOrd="0" destOrd="0" presId="urn:microsoft.com/office/officeart/2005/8/layout/hierarchy3"/>
    <dgm:cxn modelId="{563A0FA1-8A3A-4E92-BDD2-8FBD6CE459B8}" type="presParOf" srcId="{6C9C7F0D-DE71-48E0-8730-09345CA43023}" destId="{4B890288-5563-42FC-9739-0692202703B1}" srcOrd="1" destOrd="0" presId="urn:microsoft.com/office/officeart/2005/8/layout/hierarchy3"/>
    <dgm:cxn modelId="{A778C81F-F1E9-45FE-A942-489526506766}" type="presParOf" srcId="{6C9C7F0D-DE71-48E0-8730-09345CA43023}" destId="{01613586-B048-4F82-A38A-83BDD9985213}" srcOrd="2" destOrd="0" presId="urn:microsoft.com/office/officeart/2005/8/layout/hierarchy3"/>
    <dgm:cxn modelId="{B739D730-0E23-4303-AAEA-D4793B907448}" type="presParOf" srcId="{6C9C7F0D-DE71-48E0-8730-09345CA43023}" destId="{57555AEA-886D-4656-8EEE-151D592451D3}" srcOrd="3" destOrd="0" presId="urn:microsoft.com/office/officeart/2005/8/layout/hierarchy3"/>
    <dgm:cxn modelId="{D91CD5D3-D3BA-4636-9B95-4175FA22B8DD}" type="presParOf" srcId="{6C9C7F0D-DE71-48E0-8730-09345CA43023}" destId="{81ECCC09-D2BF-4CBB-BCAA-32C60EDCDF50}" srcOrd="4" destOrd="0" presId="urn:microsoft.com/office/officeart/2005/8/layout/hierarchy3"/>
    <dgm:cxn modelId="{E23F9845-F177-46F7-B6CF-3CF30E266388}" type="presParOf" srcId="{6C9C7F0D-DE71-48E0-8730-09345CA43023}" destId="{A4BF6B08-642D-40E2-9EA6-A4FECCF66BD9}" srcOrd="5" destOrd="0" presId="urn:microsoft.com/office/officeart/2005/8/layout/hierarchy3"/>
    <dgm:cxn modelId="{C2F06262-940C-4A57-8655-3E9F0806C2E8}" type="presParOf" srcId="{C838C768-6B3A-4692-B359-9D98950CFF9B}" destId="{595F7773-6002-4097-8D32-DBF3CF4842E3}" srcOrd="2" destOrd="0" presId="urn:microsoft.com/office/officeart/2005/8/layout/hierarchy3"/>
    <dgm:cxn modelId="{1D123D7E-3979-4193-A307-5657D6E14FF9}" type="presParOf" srcId="{595F7773-6002-4097-8D32-DBF3CF4842E3}" destId="{C89BE2E2-8E3C-4B80-AE8B-EEF5671C67D9}" srcOrd="0" destOrd="0" presId="urn:microsoft.com/office/officeart/2005/8/layout/hierarchy3"/>
    <dgm:cxn modelId="{3E82BB07-5FB8-480A-994D-B34E78EBB260}" type="presParOf" srcId="{C89BE2E2-8E3C-4B80-AE8B-EEF5671C67D9}" destId="{87DDC96D-6DCA-44EA-9952-F2DBB4955FAF}" srcOrd="0" destOrd="0" presId="urn:microsoft.com/office/officeart/2005/8/layout/hierarchy3"/>
    <dgm:cxn modelId="{98C6C253-9177-4D0E-9B10-CE99DDC00D1F}" type="presParOf" srcId="{C89BE2E2-8E3C-4B80-AE8B-EEF5671C67D9}" destId="{5022620E-F902-4196-A93D-90BA8305066C}" srcOrd="1" destOrd="0" presId="urn:microsoft.com/office/officeart/2005/8/layout/hierarchy3"/>
    <dgm:cxn modelId="{C2A51FEB-CB8B-4EA4-807A-6A47C42D28B8}" type="presParOf" srcId="{595F7773-6002-4097-8D32-DBF3CF4842E3}" destId="{B36CCD37-944C-4AF4-BC46-1B79DE96575D}" srcOrd="1" destOrd="0" presId="urn:microsoft.com/office/officeart/2005/8/layout/hierarchy3"/>
    <dgm:cxn modelId="{6E043DAE-8A82-4F70-8188-981D9F9C3965}" type="presParOf" srcId="{B36CCD37-944C-4AF4-BC46-1B79DE96575D}" destId="{359F5F24-ADFC-4E13-9201-7C206D4F3547}" srcOrd="0" destOrd="0" presId="urn:microsoft.com/office/officeart/2005/8/layout/hierarchy3"/>
    <dgm:cxn modelId="{C7F225DF-83F3-4927-B269-2CA971E2D4A3}" type="presParOf" srcId="{B36CCD37-944C-4AF4-BC46-1B79DE96575D}" destId="{326B5CBD-6877-4A15-930E-8E98D2F20F56}" srcOrd="1" destOrd="0" presId="urn:microsoft.com/office/officeart/2005/8/layout/hierarchy3"/>
    <dgm:cxn modelId="{908CB335-D383-4DFD-B919-B8A968C253FE}" type="presParOf" srcId="{B36CCD37-944C-4AF4-BC46-1B79DE96575D}" destId="{E180E5FF-ADD7-4A09-AD8D-BCD906A2611A}" srcOrd="2" destOrd="0" presId="urn:microsoft.com/office/officeart/2005/8/layout/hierarchy3"/>
    <dgm:cxn modelId="{E2A83F5C-15C3-4416-85BD-181CAD4F9765}" type="presParOf" srcId="{B36CCD37-944C-4AF4-BC46-1B79DE96575D}" destId="{68A6D22C-CE1B-4E6E-B174-BB91DF95A8B0}" srcOrd="3" destOrd="0" presId="urn:microsoft.com/office/officeart/2005/8/layout/hierarchy3"/>
    <dgm:cxn modelId="{5AD7A735-1D61-4374-848A-3BF71388F080}" type="presParOf" srcId="{B36CCD37-944C-4AF4-BC46-1B79DE96575D}" destId="{006F8CB3-6091-4062-9F37-DCAE08204E66}" srcOrd="4" destOrd="0" presId="urn:microsoft.com/office/officeart/2005/8/layout/hierarchy3"/>
    <dgm:cxn modelId="{6E556A81-EBAD-4E1C-A803-15F35B6E80BA}" type="presParOf" srcId="{B36CCD37-944C-4AF4-BC46-1B79DE96575D}" destId="{A271A3E4-D76F-47D8-B3CC-4DEE2E1C9561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73EE1-4C6E-4E25-A4C3-9CE9B8BD95F9}">
      <dsp:nvSpPr>
        <dsp:cNvPr id="0" name=""/>
        <dsp:cNvSpPr/>
      </dsp:nvSpPr>
      <dsp:spPr>
        <a:xfrm>
          <a:off x="451456" y="2883"/>
          <a:ext cx="2210870" cy="11054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2016-2017 (130чел)</a:t>
          </a:r>
          <a:endParaRPr lang="ru-RU" sz="2700" b="1" kern="1200" dirty="0"/>
        </a:p>
      </dsp:txBody>
      <dsp:txXfrm>
        <a:off x="483833" y="35260"/>
        <a:ext cx="2146116" cy="1040681"/>
      </dsp:txXfrm>
    </dsp:sp>
    <dsp:sp modelId="{D0C78345-53DB-45E9-B3DD-97CAF33B35CE}">
      <dsp:nvSpPr>
        <dsp:cNvPr id="0" name=""/>
        <dsp:cNvSpPr/>
      </dsp:nvSpPr>
      <dsp:spPr>
        <a:xfrm>
          <a:off x="672543" y="1108318"/>
          <a:ext cx="221087" cy="8290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076"/>
              </a:lnTo>
              <a:lnTo>
                <a:pt x="221087" y="829076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676027-8A9B-4731-B69F-8AFB76A49A03}">
      <dsp:nvSpPr>
        <dsp:cNvPr id="0" name=""/>
        <dsp:cNvSpPr/>
      </dsp:nvSpPr>
      <dsp:spPr>
        <a:xfrm>
          <a:off x="893630" y="1384677"/>
          <a:ext cx="1768696" cy="1105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63500" rIns="9525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b="1" kern="1200" dirty="0" smtClean="0"/>
            <a:t>65</a:t>
          </a:r>
          <a:endParaRPr lang="ru-RU" sz="5000" b="1" kern="1200" dirty="0"/>
        </a:p>
      </dsp:txBody>
      <dsp:txXfrm>
        <a:off x="926007" y="1417054"/>
        <a:ext cx="1703942" cy="1040681"/>
      </dsp:txXfrm>
    </dsp:sp>
    <dsp:sp modelId="{70B150B5-D779-4A74-AEFA-495C147BD6D5}">
      <dsp:nvSpPr>
        <dsp:cNvPr id="0" name=""/>
        <dsp:cNvSpPr/>
      </dsp:nvSpPr>
      <dsp:spPr>
        <a:xfrm>
          <a:off x="672543" y="1108318"/>
          <a:ext cx="221087" cy="2210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0870"/>
              </a:lnTo>
              <a:lnTo>
                <a:pt x="221087" y="2210870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9E5D1F-1B75-43AE-A245-409E880162F4}">
      <dsp:nvSpPr>
        <dsp:cNvPr id="0" name=""/>
        <dsp:cNvSpPr/>
      </dsp:nvSpPr>
      <dsp:spPr>
        <a:xfrm>
          <a:off x="893630" y="2766471"/>
          <a:ext cx="1768696" cy="1105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453076"/>
              <a:satOff val="-4643"/>
              <a:lumOff val="-117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63500" rIns="9525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b="1" kern="1200" dirty="0" smtClean="0"/>
            <a:t>35</a:t>
          </a:r>
          <a:endParaRPr lang="ru-RU" sz="5000" b="1" kern="1200" dirty="0"/>
        </a:p>
      </dsp:txBody>
      <dsp:txXfrm>
        <a:off x="926007" y="2798848"/>
        <a:ext cx="1703942" cy="1040681"/>
      </dsp:txXfrm>
    </dsp:sp>
    <dsp:sp modelId="{B558CB7C-31BA-426D-8E6C-414AEAC611AE}">
      <dsp:nvSpPr>
        <dsp:cNvPr id="0" name=""/>
        <dsp:cNvSpPr/>
      </dsp:nvSpPr>
      <dsp:spPr>
        <a:xfrm>
          <a:off x="672543" y="1108318"/>
          <a:ext cx="221087" cy="35926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2664"/>
              </a:lnTo>
              <a:lnTo>
                <a:pt x="221087" y="3592664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564439-3042-4EB5-8BB1-EA640717317F}">
      <dsp:nvSpPr>
        <dsp:cNvPr id="0" name=""/>
        <dsp:cNvSpPr/>
      </dsp:nvSpPr>
      <dsp:spPr>
        <a:xfrm>
          <a:off x="893630" y="4148265"/>
          <a:ext cx="1768696" cy="1105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906152"/>
              <a:satOff val="-9286"/>
              <a:lumOff val="-235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63500" rIns="9525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b="1" kern="1200" dirty="0" smtClean="0"/>
            <a:t>25</a:t>
          </a:r>
          <a:endParaRPr lang="ru-RU" sz="5000" b="1" kern="1200" dirty="0"/>
        </a:p>
      </dsp:txBody>
      <dsp:txXfrm>
        <a:off x="926007" y="4180642"/>
        <a:ext cx="1703942" cy="1040681"/>
      </dsp:txXfrm>
    </dsp:sp>
    <dsp:sp modelId="{87E74F9B-628B-4B49-AD21-12CDD95481D6}">
      <dsp:nvSpPr>
        <dsp:cNvPr id="0" name=""/>
        <dsp:cNvSpPr/>
      </dsp:nvSpPr>
      <dsp:spPr>
        <a:xfrm>
          <a:off x="3215044" y="2883"/>
          <a:ext cx="2210870" cy="1105435"/>
        </a:xfrm>
        <a:prstGeom prst="roundRect">
          <a:avLst>
            <a:gd name="adj" fmla="val 10000"/>
          </a:avLst>
        </a:prstGeom>
        <a:solidFill>
          <a:schemeClr val="accent3">
            <a:hueOff val="5812304"/>
            <a:satOff val="-18573"/>
            <a:lumOff val="-470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2017-2018 (135чел)</a:t>
          </a:r>
          <a:endParaRPr lang="ru-RU" sz="2700" b="1" kern="1200" dirty="0"/>
        </a:p>
      </dsp:txBody>
      <dsp:txXfrm>
        <a:off x="3247421" y="35260"/>
        <a:ext cx="2146116" cy="1040681"/>
      </dsp:txXfrm>
    </dsp:sp>
    <dsp:sp modelId="{D5471C88-D668-465D-AA76-AE78623B2ECB}">
      <dsp:nvSpPr>
        <dsp:cNvPr id="0" name=""/>
        <dsp:cNvSpPr/>
      </dsp:nvSpPr>
      <dsp:spPr>
        <a:xfrm>
          <a:off x="3436131" y="1108318"/>
          <a:ext cx="221087" cy="8290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076"/>
              </a:lnTo>
              <a:lnTo>
                <a:pt x="221087" y="829076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890288-5563-42FC-9739-0692202703B1}">
      <dsp:nvSpPr>
        <dsp:cNvPr id="0" name=""/>
        <dsp:cNvSpPr/>
      </dsp:nvSpPr>
      <dsp:spPr>
        <a:xfrm>
          <a:off x="3657218" y="1384677"/>
          <a:ext cx="1768696" cy="1105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4359228"/>
              <a:satOff val="-13929"/>
              <a:lumOff val="-352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63500" rIns="9525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b="1" kern="1200" dirty="0" smtClean="0"/>
            <a:t>65</a:t>
          </a:r>
          <a:endParaRPr lang="ru-RU" sz="5000" b="1" kern="1200" dirty="0"/>
        </a:p>
      </dsp:txBody>
      <dsp:txXfrm>
        <a:off x="3689595" y="1417054"/>
        <a:ext cx="1703942" cy="1040681"/>
      </dsp:txXfrm>
    </dsp:sp>
    <dsp:sp modelId="{01613586-B048-4F82-A38A-83BDD9985213}">
      <dsp:nvSpPr>
        <dsp:cNvPr id="0" name=""/>
        <dsp:cNvSpPr/>
      </dsp:nvSpPr>
      <dsp:spPr>
        <a:xfrm>
          <a:off x="3436131" y="1108318"/>
          <a:ext cx="221087" cy="2210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0870"/>
              </a:lnTo>
              <a:lnTo>
                <a:pt x="221087" y="2210870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55AEA-886D-4656-8EEE-151D592451D3}">
      <dsp:nvSpPr>
        <dsp:cNvPr id="0" name=""/>
        <dsp:cNvSpPr/>
      </dsp:nvSpPr>
      <dsp:spPr>
        <a:xfrm>
          <a:off x="3657218" y="2766471"/>
          <a:ext cx="1768696" cy="1105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812304"/>
              <a:satOff val="-18573"/>
              <a:lumOff val="-470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63500" rIns="9525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b="1" kern="1200" dirty="0" smtClean="0"/>
            <a:t>40</a:t>
          </a:r>
          <a:endParaRPr lang="ru-RU" sz="5000" b="1" kern="1200" dirty="0"/>
        </a:p>
      </dsp:txBody>
      <dsp:txXfrm>
        <a:off x="3689595" y="2798848"/>
        <a:ext cx="1703942" cy="1040681"/>
      </dsp:txXfrm>
    </dsp:sp>
    <dsp:sp modelId="{81ECCC09-D2BF-4CBB-BCAA-32C60EDCDF50}">
      <dsp:nvSpPr>
        <dsp:cNvPr id="0" name=""/>
        <dsp:cNvSpPr/>
      </dsp:nvSpPr>
      <dsp:spPr>
        <a:xfrm>
          <a:off x="3436131" y="1108318"/>
          <a:ext cx="221087" cy="35926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2664"/>
              </a:lnTo>
              <a:lnTo>
                <a:pt x="221087" y="3592664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BF6B08-642D-40E2-9EA6-A4FECCF66BD9}">
      <dsp:nvSpPr>
        <dsp:cNvPr id="0" name=""/>
        <dsp:cNvSpPr/>
      </dsp:nvSpPr>
      <dsp:spPr>
        <a:xfrm>
          <a:off x="3657218" y="4148265"/>
          <a:ext cx="1768696" cy="1105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7265380"/>
              <a:satOff val="-23216"/>
              <a:lumOff val="-5882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63500" rIns="9525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b="1" kern="1200" dirty="0" smtClean="0"/>
            <a:t>25</a:t>
          </a:r>
          <a:endParaRPr lang="ru-RU" sz="5000" b="1" kern="1200" dirty="0"/>
        </a:p>
      </dsp:txBody>
      <dsp:txXfrm>
        <a:off x="3689595" y="4180642"/>
        <a:ext cx="1703942" cy="1040681"/>
      </dsp:txXfrm>
    </dsp:sp>
    <dsp:sp modelId="{87DDC96D-6DCA-44EA-9952-F2DBB4955FAF}">
      <dsp:nvSpPr>
        <dsp:cNvPr id="0" name=""/>
        <dsp:cNvSpPr/>
      </dsp:nvSpPr>
      <dsp:spPr>
        <a:xfrm>
          <a:off x="5978632" y="2883"/>
          <a:ext cx="2210870" cy="1105435"/>
        </a:xfrm>
        <a:prstGeom prst="roundRect">
          <a:avLst>
            <a:gd name="adj" fmla="val 10000"/>
          </a:avLst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2018-2019 (140чел)</a:t>
          </a:r>
          <a:endParaRPr lang="ru-RU" sz="2700" b="1" kern="1200" dirty="0"/>
        </a:p>
      </dsp:txBody>
      <dsp:txXfrm>
        <a:off x="6011009" y="35260"/>
        <a:ext cx="2146116" cy="1040681"/>
      </dsp:txXfrm>
    </dsp:sp>
    <dsp:sp modelId="{359F5F24-ADFC-4E13-9201-7C206D4F3547}">
      <dsp:nvSpPr>
        <dsp:cNvPr id="0" name=""/>
        <dsp:cNvSpPr/>
      </dsp:nvSpPr>
      <dsp:spPr>
        <a:xfrm>
          <a:off x="6199720" y="1108318"/>
          <a:ext cx="221087" cy="8290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076"/>
              </a:lnTo>
              <a:lnTo>
                <a:pt x="221087" y="829076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6B5CBD-6877-4A15-930E-8E98D2F20F56}">
      <dsp:nvSpPr>
        <dsp:cNvPr id="0" name=""/>
        <dsp:cNvSpPr/>
      </dsp:nvSpPr>
      <dsp:spPr>
        <a:xfrm>
          <a:off x="6420807" y="1384677"/>
          <a:ext cx="1768696" cy="1105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8718455"/>
              <a:satOff val="-27859"/>
              <a:lumOff val="-705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63500" rIns="9525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b="1" kern="1200" dirty="0" smtClean="0"/>
            <a:t>70</a:t>
          </a:r>
          <a:endParaRPr lang="ru-RU" sz="5000" b="1" kern="1200" dirty="0"/>
        </a:p>
      </dsp:txBody>
      <dsp:txXfrm>
        <a:off x="6453184" y="1417054"/>
        <a:ext cx="1703942" cy="1040681"/>
      </dsp:txXfrm>
    </dsp:sp>
    <dsp:sp modelId="{E180E5FF-ADD7-4A09-AD8D-BCD906A2611A}">
      <dsp:nvSpPr>
        <dsp:cNvPr id="0" name=""/>
        <dsp:cNvSpPr/>
      </dsp:nvSpPr>
      <dsp:spPr>
        <a:xfrm>
          <a:off x="6199720" y="1108318"/>
          <a:ext cx="221087" cy="2210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0870"/>
              </a:lnTo>
              <a:lnTo>
                <a:pt x="221087" y="2210870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A6D22C-CE1B-4E6E-B174-BB91DF95A8B0}">
      <dsp:nvSpPr>
        <dsp:cNvPr id="0" name=""/>
        <dsp:cNvSpPr/>
      </dsp:nvSpPr>
      <dsp:spPr>
        <a:xfrm>
          <a:off x="6420807" y="2766471"/>
          <a:ext cx="1768696" cy="1105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0171532"/>
              <a:satOff val="-32502"/>
              <a:lumOff val="-823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63500" rIns="9525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b="1" kern="1200" dirty="0" smtClean="0"/>
            <a:t>40</a:t>
          </a:r>
          <a:endParaRPr lang="ru-RU" sz="5000" b="1" kern="1200" dirty="0"/>
        </a:p>
      </dsp:txBody>
      <dsp:txXfrm>
        <a:off x="6453184" y="2798848"/>
        <a:ext cx="1703942" cy="1040681"/>
      </dsp:txXfrm>
    </dsp:sp>
    <dsp:sp modelId="{006F8CB3-6091-4062-9F37-DCAE08204E66}">
      <dsp:nvSpPr>
        <dsp:cNvPr id="0" name=""/>
        <dsp:cNvSpPr/>
      </dsp:nvSpPr>
      <dsp:spPr>
        <a:xfrm>
          <a:off x="6199720" y="1108318"/>
          <a:ext cx="221087" cy="35926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2664"/>
              </a:lnTo>
              <a:lnTo>
                <a:pt x="221087" y="3592664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71A3E4-D76F-47D8-B3CC-4DEE2E1C9561}">
      <dsp:nvSpPr>
        <dsp:cNvPr id="0" name=""/>
        <dsp:cNvSpPr/>
      </dsp:nvSpPr>
      <dsp:spPr>
        <a:xfrm>
          <a:off x="6420807" y="4148265"/>
          <a:ext cx="1768696" cy="1105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624607"/>
              <a:satOff val="-37145"/>
              <a:lumOff val="-9412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63500" rIns="9525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b="1" kern="1200" dirty="0" smtClean="0"/>
            <a:t>30</a:t>
          </a:r>
          <a:endParaRPr lang="ru-RU" sz="5000" b="1" kern="1200" dirty="0"/>
        </a:p>
      </dsp:txBody>
      <dsp:txXfrm>
        <a:off x="6453184" y="4180642"/>
        <a:ext cx="1703942" cy="1040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39C9C66-1D01-42C9-8DB4-9B8AAF199C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C6903AE-EC96-4DE6-875F-439EDD7B12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2602095-F753-4CC5-ACBF-BF8C4EA179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2C48A7A-217E-47A7-9ACF-3EFDB9443D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BD3C6D9-3B93-4C04-A66D-F1C28DA526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D107F3C-7622-4E4A-A955-4A10DD070D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43D8CFC-F9B5-4C8C-804B-5BF81D988E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8AB992B-05B2-4916-8E2F-AE8EB603BB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06AD4B0-D434-4961-B85D-27A6AF04E5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02917E1-C7E3-449C-BFBF-14E9173269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F2D14B3-B033-413D-A787-EC28E5F344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4CDD8A9-EC02-440F-970D-1909F98A51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4.JPG"/><Relationship Id="rId7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jpg"/><Relationship Id="rId7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cap="all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подготовки студентов педагогического колледжа к работе в ДООЦ</a:t>
            </a:r>
          </a:p>
        </p:txBody>
      </p:sp>
      <p:sp>
        <p:nvSpPr>
          <p:cNvPr id="4" name="Заголовок 1"/>
          <p:cNvSpPr txBox="1">
            <a:spLocks noGrp="1"/>
          </p:cNvSpPr>
          <p:nvPr>
            <p:ph type="subTitle" idx="1"/>
          </p:nvPr>
        </p:nvSpPr>
        <p:spPr>
          <a:xfrm>
            <a:off x="827584" y="-27384"/>
            <a:ext cx="7772400" cy="1199704"/>
          </a:xfrm>
          <a:prstGeom prst="rect">
            <a:avLst/>
          </a:prstGeom>
        </p:spPr>
        <p:txBody>
          <a:bodyPr vert="horz" lIns="91440" tIns="45720" rIns="91440" bIns="9144" rtlCol="0" anchor="b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100" dirty="0" smtClean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</a:t>
            </a:r>
          </a:p>
          <a:p>
            <a:pPr algn="ctr"/>
            <a:r>
              <a:rPr lang="ru-RU" sz="2100" dirty="0" smtClean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«Магнитогорский педагогический колледж»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0000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Изображение 5" descr="111логотип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403647" cy="1120174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67544" y="5416330"/>
            <a:ext cx="8568952" cy="1278862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5FCBEF"/>
              </a:buClr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Н.А.Зайцева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l">
              <a:buClr>
                <a:srgbClr val="5FCBEF"/>
              </a:buClr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аместитель директора по УПП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214" b="83854" l="22694" r="54246">
                        <a14:backgroundMark x1="65447" y1="59896" x2="65447" y2="59896"/>
                        <a14:backgroundMark x1="61567" y1="50781" x2="67936" y2="66016"/>
                        <a14:backgroundMark x1="65227" y1="60156" x2="63031" y2="65234"/>
                        <a14:backgroundMark x1="68594" y1="55599" x2="68594" y2="55599"/>
                        <a14:backgroundMark x1="65593" y1="60156" x2="69034" y2="555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10" t="26587" r="45339" b="15675"/>
          <a:stretch/>
        </p:blipFill>
        <p:spPr bwMode="auto">
          <a:xfrm>
            <a:off x="8028384" y="2"/>
            <a:ext cx="1125312" cy="1129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25" y="592317"/>
            <a:ext cx="8724900" cy="5791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25" y="616094"/>
            <a:ext cx="8724900" cy="5791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69" y="592317"/>
            <a:ext cx="8724900" cy="5791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75" y="616094"/>
            <a:ext cx="8705850" cy="5791200"/>
          </a:xfrm>
          <a:prstGeom prst="rect">
            <a:avLst/>
          </a:prstGeom>
        </p:spPr>
      </p:pic>
      <p:pic>
        <p:nvPicPr>
          <p:cNvPr id="4" name="Изображение 5" descr="111логотип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403647" cy="11201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214" b="83854" l="22694" r="54246">
                        <a14:backgroundMark x1="65447" y1="59896" x2="65447" y2="59896"/>
                        <a14:backgroundMark x1="61567" y1="50781" x2="67936" y2="66016"/>
                        <a14:backgroundMark x1="65227" y1="60156" x2="63031" y2="65234"/>
                        <a14:backgroundMark x1="68594" y1="55599" x2="68594" y2="55599"/>
                        <a14:backgroundMark x1="65593" y1="60156" x2="69034" y2="555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10" t="26587" r="45339" b="15675"/>
          <a:stretch/>
        </p:blipFill>
        <p:spPr bwMode="auto">
          <a:xfrm>
            <a:off x="7884368" y="5589240"/>
            <a:ext cx="1125312" cy="1129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16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3974" y="2132856"/>
            <a:ext cx="585929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all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БЛАГОДАРЮ</a:t>
            </a:r>
          </a:p>
          <a:p>
            <a:pPr algn="ctr"/>
            <a:r>
              <a:rPr lang="ru-RU" sz="5400" b="1" cap="all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5400" b="1" cap="all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 ВНИМАНИЕ!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214" b="83854" l="22694" r="54246">
                        <a14:backgroundMark x1="65447" y1="59896" x2="65447" y2="59896"/>
                        <a14:backgroundMark x1="61567" y1="50781" x2="67936" y2="66016"/>
                        <a14:backgroundMark x1="65227" y1="60156" x2="63031" y2="65234"/>
                        <a14:backgroundMark x1="68594" y1="55599" x2="68594" y2="55599"/>
                        <a14:backgroundMark x1="65593" y1="60156" x2="69034" y2="555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10" t="26587" r="45339" b="15675"/>
          <a:stretch/>
        </p:blipFill>
        <p:spPr bwMode="auto">
          <a:xfrm>
            <a:off x="6948264" y="4581128"/>
            <a:ext cx="2061416" cy="2068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Изображение 5" descr="111логотип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57" y="-27384"/>
            <a:ext cx="2195735" cy="175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75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7670"/>
            <a:ext cx="8924925" cy="59369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5" y="369980"/>
            <a:ext cx="8905395" cy="59369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5" y="387670"/>
            <a:ext cx="8944454" cy="59369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" y="530388"/>
            <a:ext cx="8924924" cy="593693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9" y="387670"/>
            <a:ext cx="8938140" cy="6079648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214" b="83854" l="22694" r="54246">
                        <a14:backgroundMark x1="65447" y1="59896" x2="65447" y2="59896"/>
                        <a14:backgroundMark x1="61567" y1="50781" x2="67936" y2="66016"/>
                        <a14:backgroundMark x1="65227" y1="60156" x2="63031" y2="65234"/>
                        <a14:backgroundMark x1="68594" y1="55599" x2="68594" y2="55599"/>
                        <a14:backgroundMark x1="65593" y1="60156" x2="69034" y2="555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10" t="26587" r="45339" b="15675"/>
          <a:stretch/>
        </p:blipFill>
        <p:spPr bwMode="auto">
          <a:xfrm>
            <a:off x="8015751" y="5728808"/>
            <a:ext cx="1125312" cy="1129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Изображение 5" descr="111логотип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403647" cy="112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0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2759"/>
              </p:ext>
            </p:extLst>
          </p:nvPr>
        </p:nvGraphicFramePr>
        <p:xfrm>
          <a:off x="179512" y="1196752"/>
          <a:ext cx="864096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53752"/>
            <a:ext cx="8136904" cy="1143000"/>
          </a:xfrm>
        </p:spPr>
        <p:txBody>
          <a:bodyPr>
            <a:noAutofit/>
          </a:bodyPr>
          <a:lstStyle/>
          <a:p>
            <a:r>
              <a:rPr lang="ru-RU" sz="2800" cap="all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прохождения летней практики студентами ГБПОУ «МПК»</a:t>
            </a:r>
          </a:p>
        </p:txBody>
      </p:sp>
      <p:pic>
        <p:nvPicPr>
          <p:cNvPr id="5" name="Изображение 5" descr="111логотип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403647" cy="11201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214" b="83854" l="22694" r="54246">
                        <a14:backgroundMark x1="65447" y1="59896" x2="65447" y2="59896"/>
                        <a14:backgroundMark x1="61567" y1="50781" x2="67936" y2="66016"/>
                        <a14:backgroundMark x1="65227" y1="60156" x2="63031" y2="65234"/>
                        <a14:backgroundMark x1="68594" y1="55599" x2="68594" y2="55599"/>
                        <a14:backgroundMark x1="65593" y1="60156" x2="69034" y2="555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10" t="26587" r="45339" b="15675"/>
          <a:stretch/>
        </p:blipFill>
        <p:spPr bwMode="auto">
          <a:xfrm>
            <a:off x="8018688" y="5728808"/>
            <a:ext cx="1125312" cy="1129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96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6898045"/>
              </p:ext>
            </p:extLst>
          </p:nvPr>
        </p:nvGraphicFramePr>
        <p:xfrm>
          <a:off x="179512" y="908720"/>
          <a:ext cx="8784976" cy="5832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-171400"/>
            <a:ext cx="7704856" cy="1143000"/>
          </a:xfrm>
        </p:spPr>
        <p:txBody>
          <a:bodyPr>
            <a:noAutofit/>
          </a:bodyPr>
          <a:lstStyle/>
          <a:p>
            <a:r>
              <a:rPr lang="ru-RU" sz="2800" cap="all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партнеры по организации летней практики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214" b="83854" l="22694" r="54246">
                        <a14:backgroundMark x1="65447" y1="59896" x2="65447" y2="59896"/>
                        <a14:backgroundMark x1="61567" y1="50781" x2="67936" y2="66016"/>
                        <a14:backgroundMark x1="65227" y1="60156" x2="63031" y2="65234"/>
                        <a14:backgroundMark x1="68594" y1="55599" x2="68594" y2="55599"/>
                        <a14:backgroundMark x1="65593" y1="60156" x2="69034" y2="555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10" t="26587" r="45339" b="15675"/>
          <a:stretch/>
        </p:blipFill>
        <p:spPr bwMode="auto">
          <a:xfrm>
            <a:off x="8018688" y="5728808"/>
            <a:ext cx="1125312" cy="1129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Изображение 5" descr="111логотип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403647" cy="112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0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124744"/>
            <a:ext cx="9103658" cy="4525963"/>
          </a:xfrm>
        </p:spPr>
        <p:txBody>
          <a:bodyPr>
            <a:noAutofit/>
          </a:bodyPr>
          <a:lstStyle/>
          <a:p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прав ребенка, обеспечение безопасности пребывания в лагере (Конвенция о правах ребенка, Федеральные законы, указы Президента и Правительства РФ, Конституция и др.)</a:t>
            </a:r>
          </a:p>
          <a:p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Трудовое законодательство (Трудовой кодекс РФ, Федеральные законы).</a:t>
            </a:r>
          </a:p>
          <a:p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законодательство (методические рекомендации, приказы, постановления, правила и нормы и др.). </a:t>
            </a:r>
          </a:p>
          <a:p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Гражданское законодательство (Гражданский кодекс РФ, Федеральные законы, указы Президента и Правительства РФ). </a:t>
            </a:r>
          </a:p>
          <a:p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устанавливающие ответственность вожатого (Трудовой кодекс РФ, Кодекс об административных правонарушениях, Гражданский кодекс, Уголовный кодекс РФ).</a:t>
            </a:r>
          </a:p>
          <a:p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Внутренние документы организации (ДОЛ) (инструктажи, инструкции, приказы, распоряжения в рамках организации).</a:t>
            </a:r>
          </a:p>
          <a:p>
            <a:endParaRPr lang="ru-RU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33264" y="274638"/>
            <a:ext cx="7931224" cy="994122"/>
          </a:xfrm>
        </p:spPr>
        <p:txBody>
          <a:bodyPr>
            <a:noAutofit/>
          </a:bodyPr>
          <a:lstStyle/>
          <a:p>
            <a:r>
              <a:rPr lang="ru-RU" sz="2800" cap="all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законодательные акты, регламентирующие деятельность вожатого:</a:t>
            </a:r>
            <a:br>
              <a:rPr lang="ru-RU" sz="2800" cap="all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cap="all" dirty="0"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214" b="83854" l="22694" r="54246">
                        <a14:backgroundMark x1="65447" y1="59896" x2="65447" y2="59896"/>
                        <a14:backgroundMark x1="61567" y1="50781" x2="67936" y2="66016"/>
                        <a14:backgroundMark x1="65227" y1="60156" x2="63031" y2="65234"/>
                        <a14:backgroundMark x1="68594" y1="55599" x2="68594" y2="55599"/>
                        <a14:backgroundMark x1="65593" y1="60156" x2="69034" y2="555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10" t="26587" r="45339" b="15675"/>
          <a:stretch/>
        </p:blipFill>
        <p:spPr bwMode="auto">
          <a:xfrm>
            <a:off x="7978346" y="5728808"/>
            <a:ext cx="1125312" cy="1129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Изображение 5" descr="111логотип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187623" cy="94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214" b="83854" l="22694" r="54246">
                        <a14:backgroundMark x1="65447" y1="59896" x2="65447" y2="59896"/>
                        <a14:backgroundMark x1="61567" y1="50781" x2="67936" y2="66016"/>
                        <a14:backgroundMark x1="65227" y1="60156" x2="63031" y2="65234"/>
                        <a14:backgroundMark x1="68594" y1="55599" x2="68594" y2="55599"/>
                        <a14:backgroundMark x1="65593" y1="60156" x2="69034" y2="555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10" t="26587" r="45339" b="15675"/>
          <a:stretch/>
        </p:blipFill>
        <p:spPr bwMode="auto">
          <a:xfrm>
            <a:off x="7997225" y="5589240"/>
            <a:ext cx="1125312" cy="1129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81" r="21173" b="11647"/>
          <a:stretch/>
        </p:blipFill>
        <p:spPr bwMode="auto">
          <a:xfrm>
            <a:off x="295997" y="764704"/>
            <a:ext cx="8640960" cy="4370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6976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800" cap="all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планы</a:t>
            </a:r>
            <a:r>
              <a:rPr lang="ru-RU" sz="2800" cap="all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cap="all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5" name="Изображение 5" descr="111логотип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403647" cy="112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5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627873"/>
            <a:ext cx="9144000" cy="4525963"/>
          </a:xfrm>
        </p:spPr>
        <p:txBody>
          <a:bodyPr>
            <a:noAutofit/>
          </a:bodyPr>
          <a:lstStyle/>
          <a:p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Зарегистрировано в Минюсте России 17 января 2019 г. N 53396</a:t>
            </a:r>
          </a:p>
          <a:p>
            <a:r>
              <a:rPr lang="ru-RU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Профстандартом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определены </a:t>
            </a:r>
            <a:r>
              <a:rPr lang="ru-RU" sz="23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 трудовые функции вожатого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1.Сопровождение детского коллектива (группы, подразделения, объединения) в организациях отдыха детей и их оздоровления (образовательных организациях), создание условий для развития коллектива, планирование и реализация его деятельности под руководством педагогического работника.</a:t>
            </a:r>
            <a:b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2.Оказание организационной поддержки обучающимся образовательной организации в создании, развитии и деятельности детского коллектива (группы, подразделения, объединения) под руководством педагогического работника.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19472" y="413792"/>
            <a:ext cx="7977064" cy="1143000"/>
          </a:xfrm>
        </p:spPr>
        <p:txBody>
          <a:bodyPr>
            <a:noAutofit/>
          </a:bodyPr>
          <a:lstStyle/>
          <a:p>
            <a:r>
              <a:rPr lang="ru-RU" sz="2800" cap="all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«Специалист, участвующий в организации деятельности детского коллектива (вожатый)»</a:t>
            </a:r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endParaRPr lang="ru-RU" sz="36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214" b="83854" l="22694" r="54246">
                        <a14:backgroundMark x1="65447" y1="59896" x2="65447" y2="59896"/>
                        <a14:backgroundMark x1="61567" y1="50781" x2="67936" y2="66016"/>
                        <a14:backgroundMark x1="65227" y1="60156" x2="63031" y2="65234"/>
                        <a14:backgroundMark x1="68594" y1="55599" x2="68594" y2="55599"/>
                        <a14:backgroundMark x1="65593" y1="60156" x2="69034" y2="555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10" t="26587" r="45339" b="15675"/>
          <a:stretch/>
        </p:blipFill>
        <p:spPr bwMode="auto">
          <a:xfrm>
            <a:off x="7884368" y="5589240"/>
            <a:ext cx="1125312" cy="1129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Изображение 5" descr="111логотип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386"/>
            <a:ext cx="1403647" cy="112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1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7540" y="11151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cap="all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вожатым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6" t="34992" r="25704" b="25420"/>
          <a:stretch/>
        </p:blipFill>
        <p:spPr bwMode="auto">
          <a:xfrm>
            <a:off x="-468560" y="1340768"/>
            <a:ext cx="964907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214" b="83854" l="22694" r="54246">
                        <a14:backgroundMark x1="65447" y1="59896" x2="65447" y2="59896"/>
                        <a14:backgroundMark x1="61567" y1="50781" x2="67936" y2="66016"/>
                        <a14:backgroundMark x1="65227" y1="60156" x2="63031" y2="65234"/>
                        <a14:backgroundMark x1="68594" y1="55599" x2="68594" y2="55599"/>
                        <a14:backgroundMark x1="65593" y1="60156" x2="69034" y2="555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10" t="26587" r="45339" b="15675"/>
          <a:stretch/>
        </p:blipFill>
        <p:spPr bwMode="auto">
          <a:xfrm>
            <a:off x="8042567" y="5728808"/>
            <a:ext cx="1125312" cy="1129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Изображение 5" descr="111логотип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403647" cy="112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2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7186" y="-2738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cap="all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«Школа </a:t>
            </a:r>
            <a:r>
              <a:rPr lang="ru-RU" sz="2800" cap="all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вожатского мастерства»</a:t>
            </a:r>
          </a:p>
        </p:txBody>
      </p:sp>
      <p:pic>
        <p:nvPicPr>
          <p:cNvPr id="4" name="Изображение 5" descr="111логотип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403647" cy="11201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214" b="83854" l="22694" r="54246">
                        <a14:backgroundMark x1="65447" y1="59896" x2="65447" y2="59896"/>
                        <a14:backgroundMark x1="61567" y1="50781" x2="67936" y2="66016"/>
                        <a14:backgroundMark x1="65227" y1="60156" x2="63031" y2="65234"/>
                        <a14:backgroundMark x1="68594" y1="55599" x2="68594" y2="55599"/>
                        <a14:backgroundMark x1="65593" y1="60156" x2="69034" y2="555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10" t="26587" r="45339" b="15675"/>
          <a:stretch/>
        </p:blipFill>
        <p:spPr bwMode="auto">
          <a:xfrm>
            <a:off x="7884368" y="5589240"/>
            <a:ext cx="1125312" cy="1129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65" r="6184" b="6263"/>
          <a:stretch/>
        </p:blipFill>
        <p:spPr>
          <a:xfrm rot="17084155">
            <a:off x="4490343" y="1191752"/>
            <a:ext cx="3013733" cy="4984070"/>
          </a:xfrm>
          <a:prstGeom prst="rect">
            <a:avLst/>
          </a:prstGeom>
          <a:ln>
            <a:solidFill>
              <a:srgbClr val="3333CC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49" b="10268"/>
          <a:stretch/>
        </p:blipFill>
        <p:spPr>
          <a:xfrm>
            <a:off x="1115616" y="1127459"/>
            <a:ext cx="3388009" cy="5112655"/>
          </a:xfrm>
          <a:prstGeom prst="rect">
            <a:avLst/>
          </a:prstGeom>
          <a:ln>
            <a:solidFill>
              <a:srgbClr val="3333CC"/>
            </a:solidFill>
          </a:ln>
        </p:spPr>
      </p:pic>
    </p:spTree>
    <p:extLst>
      <p:ext uri="{BB962C8B-B14F-4D97-AF65-F5344CB8AC3E}">
        <p14:creationId xmlns:p14="http://schemas.microsoft.com/office/powerpoint/2010/main" val="310976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856</TotalTime>
  <Words>171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Оптимизация процесса подготовки студентов педагогического колледжа к работе в ДООЦ</vt:lpstr>
      <vt:lpstr>Презентация PowerPoint</vt:lpstr>
      <vt:lpstr>Статистика прохождения летней практики студентами ГБПОУ «МПК»</vt:lpstr>
      <vt:lpstr>Социальные партнеры по организации летней практики</vt:lpstr>
      <vt:lpstr>Основные законодательные акты, регламентирующие деятельность вожатого: </vt:lpstr>
      <vt:lpstr>Учебные планы </vt:lpstr>
      <vt:lpstr>«Специалист, участвующий в организации деятельности детского коллектива (вожатый)» </vt:lpstr>
      <vt:lpstr>Требования к вожатым</vt:lpstr>
      <vt:lpstr>Программа «Школа вожатского мастерства»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Оптимизация процесса подготовки студентов педагогического колледжа к работе в ДООЦ</dc:title>
  <dc:creator>ПК</dc:creator>
  <cp:lastModifiedBy>ПК</cp:lastModifiedBy>
  <cp:revision>29</cp:revision>
  <dcterms:created xsi:type="dcterms:W3CDTF">2019-04-06T04:44:22Z</dcterms:created>
  <dcterms:modified xsi:type="dcterms:W3CDTF">2019-04-10T06:29:16Z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TC100690401049</vt:lpwstr>
  </property>
</Properties>
</file>