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60" r:id="rId4"/>
    <p:sldId id="308" r:id="rId5"/>
    <p:sldId id="299" r:id="rId6"/>
    <p:sldId id="300" r:id="rId7"/>
    <p:sldId id="301" r:id="rId8"/>
    <p:sldId id="302" r:id="rId9"/>
    <p:sldId id="304" r:id="rId10"/>
    <p:sldId id="292" r:id="rId11"/>
    <p:sldId id="30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0000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DC131-F22A-4850-B822-FDC85A9042D1}" type="doc">
      <dgm:prSet loTypeId="urn:microsoft.com/office/officeart/2005/8/layout/cycle2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7A282A3-99BF-47C9-8A40-2E82513EED3E}">
      <dgm:prSet phldrT="[Текст]" custT="1"/>
      <dgm:spPr/>
      <dgm:t>
        <a:bodyPr/>
        <a:lstStyle/>
        <a:p>
          <a:r>
            <a:rPr lang="ru-RU" sz="2000" dirty="0" smtClean="0"/>
            <a:t>Колледж </a:t>
          </a:r>
          <a:endParaRPr lang="ru-RU" sz="2000" dirty="0"/>
        </a:p>
      </dgm:t>
    </dgm:pt>
    <dgm:pt modelId="{40A84A8D-0375-47B7-8DD7-7CED7BFDFC01}" type="parTrans" cxnId="{DDAAAD5E-959F-4AF3-87CC-16572AA2A1BB}">
      <dgm:prSet/>
      <dgm:spPr/>
      <dgm:t>
        <a:bodyPr/>
        <a:lstStyle/>
        <a:p>
          <a:endParaRPr lang="ru-RU"/>
        </a:p>
      </dgm:t>
    </dgm:pt>
    <dgm:pt modelId="{21600B3D-A1EC-4421-804C-A7B1AE43BBB6}" type="sibTrans" cxnId="{DDAAAD5E-959F-4AF3-87CC-16572AA2A1BB}">
      <dgm:prSet/>
      <dgm:spPr/>
      <dgm:t>
        <a:bodyPr/>
        <a:lstStyle/>
        <a:p>
          <a:endParaRPr lang="ru-RU"/>
        </a:p>
      </dgm:t>
    </dgm:pt>
    <dgm:pt modelId="{324EE4FC-1111-403D-9732-48B0E90F8CAA}">
      <dgm:prSet phldrT="[Текст]" custT="1"/>
      <dgm:spPr/>
      <dgm:t>
        <a:bodyPr/>
        <a:lstStyle/>
        <a:p>
          <a:r>
            <a:rPr lang="ru-RU" sz="2000" dirty="0" smtClean="0"/>
            <a:t>Школа </a:t>
          </a:r>
          <a:endParaRPr lang="ru-RU" sz="2000" dirty="0"/>
        </a:p>
      </dgm:t>
    </dgm:pt>
    <dgm:pt modelId="{E57BE38A-A6CB-4F6B-9869-A4083F22EDD3}" type="parTrans" cxnId="{0555D44D-BBEE-4479-8E27-E4F8CE41E7E7}">
      <dgm:prSet/>
      <dgm:spPr/>
      <dgm:t>
        <a:bodyPr/>
        <a:lstStyle/>
        <a:p>
          <a:endParaRPr lang="ru-RU"/>
        </a:p>
      </dgm:t>
    </dgm:pt>
    <dgm:pt modelId="{9A3BE763-F7A3-4EFE-8870-7E8E710E95CF}" type="sibTrans" cxnId="{0555D44D-BBEE-4479-8E27-E4F8CE41E7E7}">
      <dgm:prSet/>
      <dgm:spPr/>
      <dgm:t>
        <a:bodyPr/>
        <a:lstStyle/>
        <a:p>
          <a:endParaRPr lang="ru-RU"/>
        </a:p>
      </dgm:t>
    </dgm:pt>
    <dgm:pt modelId="{647B2C59-BE1B-485E-BF0E-CC4BE3F45677}">
      <dgm:prSet phldrT="[Текст]" custT="1"/>
      <dgm:spPr/>
      <dgm:t>
        <a:bodyPr/>
        <a:lstStyle/>
        <a:p>
          <a:r>
            <a:rPr lang="ru-RU" sz="2000" dirty="0" smtClean="0"/>
            <a:t>Центр ДО</a:t>
          </a:r>
          <a:endParaRPr lang="ru-RU" sz="2000" dirty="0"/>
        </a:p>
      </dgm:t>
    </dgm:pt>
    <dgm:pt modelId="{58CE4EC4-B51D-450F-9127-CF5B549824C7}" type="parTrans" cxnId="{A0C8E66C-81F2-4B0B-8B40-E9C60F5CF55F}">
      <dgm:prSet/>
      <dgm:spPr/>
      <dgm:t>
        <a:bodyPr/>
        <a:lstStyle/>
        <a:p>
          <a:endParaRPr lang="ru-RU"/>
        </a:p>
      </dgm:t>
    </dgm:pt>
    <dgm:pt modelId="{E05CFFA6-070F-4A76-8638-A7E5DE44CF87}" type="sibTrans" cxnId="{A0C8E66C-81F2-4B0B-8B40-E9C60F5CF55F}">
      <dgm:prSet/>
      <dgm:spPr/>
      <dgm:t>
        <a:bodyPr/>
        <a:lstStyle/>
        <a:p>
          <a:endParaRPr lang="ru-RU"/>
        </a:p>
      </dgm:t>
    </dgm:pt>
    <dgm:pt modelId="{CA714322-F415-4C77-8B51-39E1F711FA2C}">
      <dgm:prSet phldrT="[Текст]"/>
      <dgm:spPr/>
      <dgm:t>
        <a:bodyPr/>
        <a:lstStyle/>
        <a:p>
          <a:r>
            <a:rPr lang="ru-RU" dirty="0" smtClean="0"/>
            <a:t>Детский сад</a:t>
          </a:r>
          <a:endParaRPr lang="ru-RU" dirty="0"/>
        </a:p>
      </dgm:t>
    </dgm:pt>
    <dgm:pt modelId="{7D36B012-EA6B-4A53-975C-EDE21F14198F}" type="parTrans" cxnId="{27FE2313-787E-4935-B671-2742098AEBB3}">
      <dgm:prSet/>
      <dgm:spPr/>
      <dgm:t>
        <a:bodyPr/>
        <a:lstStyle/>
        <a:p>
          <a:endParaRPr lang="ru-RU"/>
        </a:p>
      </dgm:t>
    </dgm:pt>
    <dgm:pt modelId="{C9022C23-E146-4181-8F33-8B6351E9A680}" type="sibTrans" cxnId="{27FE2313-787E-4935-B671-2742098AEBB3}">
      <dgm:prSet/>
      <dgm:spPr/>
      <dgm:t>
        <a:bodyPr/>
        <a:lstStyle/>
        <a:p>
          <a:endParaRPr lang="ru-RU"/>
        </a:p>
      </dgm:t>
    </dgm:pt>
    <dgm:pt modelId="{E9C271A3-BFE3-4795-BC1F-583B6EC0A0E1}" type="pres">
      <dgm:prSet presAssocID="{5C5DC131-F22A-4850-B822-FDC85A9042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CDA0D-EE51-4EFC-8B98-07507FB16634}" type="pres">
      <dgm:prSet presAssocID="{A7A282A3-99BF-47C9-8A40-2E82513EED3E}" presName="node" presStyleLbl="node1" presStyleIdx="0" presStyleCnt="4" custScaleX="221934" custScaleY="111409" custRadScaleRad="59870" custRadScaleInc="-12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6BD5E-0F12-44C0-8F8C-F65916C8A1B3}" type="pres">
      <dgm:prSet presAssocID="{21600B3D-A1EC-4421-804C-A7B1AE43BBB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02978AA-A816-4E97-BD32-703257A0459A}" type="pres">
      <dgm:prSet presAssocID="{21600B3D-A1EC-4421-804C-A7B1AE43BBB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0B4FA1B-F9D0-4D12-B273-3CA5B457D8E8}" type="pres">
      <dgm:prSet presAssocID="{324EE4FC-1111-403D-9732-48B0E90F8CAA}" presName="node" presStyleLbl="node1" presStyleIdx="1" presStyleCnt="4" custScaleX="168036" custRadScaleRad="328335" custRadScaleInc="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C5435-3658-42B7-ABD9-7B4615575642}" type="pres">
      <dgm:prSet presAssocID="{9A3BE763-F7A3-4EFE-8870-7E8E710E95C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FCEAE6F-25FA-4E88-A788-498EDC7F170C}" type="pres">
      <dgm:prSet presAssocID="{9A3BE763-F7A3-4EFE-8870-7E8E710E95C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D69AC16-6506-4EB2-822B-BE242618B1B6}" type="pres">
      <dgm:prSet presAssocID="{647B2C59-BE1B-485E-BF0E-CC4BE3F45677}" presName="node" presStyleLbl="node1" presStyleIdx="2" presStyleCnt="4" custScaleX="231413" custScaleY="93740" custRadScaleRad="81534" custRadScaleInc="16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EFB19-F8BD-4638-A645-4CAC8BC13046}" type="pres">
      <dgm:prSet presAssocID="{E05CFFA6-070F-4A76-8638-A7E5DE44CF8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8EA4BF6-45C4-40D1-AC54-2B05B9673C74}" type="pres">
      <dgm:prSet presAssocID="{E05CFFA6-070F-4A76-8638-A7E5DE44CF8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6BCFBA4-EC2B-40F6-8E52-687094FBA9D9}" type="pres">
      <dgm:prSet presAssocID="{CA714322-F415-4C77-8B51-39E1F711FA2C}" presName="node" presStyleLbl="node1" presStyleIdx="3" presStyleCnt="4" custScaleX="173897" custRadScaleRad="306078" custRadScaleInc="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681B6-ADAB-49EC-868B-999BE7867983}" type="pres">
      <dgm:prSet presAssocID="{C9022C23-E146-4181-8F33-8B6351E9A680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A762D2E-C060-4BA2-9ADD-F89599582623}" type="pres">
      <dgm:prSet presAssocID="{C9022C23-E146-4181-8F33-8B6351E9A680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AF4326D-49C8-4813-A314-EC1E96FB9328}" type="presOf" srcId="{5C5DC131-F22A-4850-B822-FDC85A9042D1}" destId="{E9C271A3-BFE3-4795-BC1F-583B6EC0A0E1}" srcOrd="0" destOrd="0" presId="urn:microsoft.com/office/officeart/2005/8/layout/cycle2"/>
    <dgm:cxn modelId="{D0C2D115-E720-48B3-99C6-1C64C2192FBE}" type="presOf" srcId="{647B2C59-BE1B-485E-BF0E-CC4BE3F45677}" destId="{5D69AC16-6506-4EB2-822B-BE242618B1B6}" srcOrd="0" destOrd="0" presId="urn:microsoft.com/office/officeart/2005/8/layout/cycle2"/>
    <dgm:cxn modelId="{A0DAF8B3-2873-44F4-8297-F4C572B67F44}" type="presOf" srcId="{C9022C23-E146-4181-8F33-8B6351E9A680}" destId="{EA762D2E-C060-4BA2-9ADD-F89599582623}" srcOrd="1" destOrd="0" presId="urn:microsoft.com/office/officeart/2005/8/layout/cycle2"/>
    <dgm:cxn modelId="{27FE2313-787E-4935-B671-2742098AEBB3}" srcId="{5C5DC131-F22A-4850-B822-FDC85A9042D1}" destId="{CA714322-F415-4C77-8B51-39E1F711FA2C}" srcOrd="3" destOrd="0" parTransId="{7D36B012-EA6B-4A53-975C-EDE21F14198F}" sibTransId="{C9022C23-E146-4181-8F33-8B6351E9A680}"/>
    <dgm:cxn modelId="{904856E5-1896-472C-AE4E-1678AF67EC94}" type="presOf" srcId="{324EE4FC-1111-403D-9732-48B0E90F8CAA}" destId="{80B4FA1B-F9D0-4D12-B273-3CA5B457D8E8}" srcOrd="0" destOrd="0" presId="urn:microsoft.com/office/officeart/2005/8/layout/cycle2"/>
    <dgm:cxn modelId="{22B8D439-BCB2-4433-80EC-E15544D67BB9}" type="presOf" srcId="{E05CFFA6-070F-4A76-8638-A7E5DE44CF87}" destId="{88EA4BF6-45C4-40D1-AC54-2B05B9673C74}" srcOrd="1" destOrd="0" presId="urn:microsoft.com/office/officeart/2005/8/layout/cycle2"/>
    <dgm:cxn modelId="{B34EF16E-37A0-4C0E-8045-899FCCDEB0D9}" type="presOf" srcId="{C9022C23-E146-4181-8F33-8B6351E9A680}" destId="{F07681B6-ADAB-49EC-868B-999BE7867983}" srcOrd="0" destOrd="0" presId="urn:microsoft.com/office/officeart/2005/8/layout/cycle2"/>
    <dgm:cxn modelId="{2A726E1E-16C8-46B3-87B5-8412C795E6FC}" type="presOf" srcId="{9A3BE763-F7A3-4EFE-8870-7E8E710E95CF}" destId="{BFCEAE6F-25FA-4E88-A788-498EDC7F170C}" srcOrd="1" destOrd="0" presId="urn:microsoft.com/office/officeart/2005/8/layout/cycle2"/>
    <dgm:cxn modelId="{7D985090-35E4-433D-AADF-794E17327488}" type="presOf" srcId="{21600B3D-A1EC-4421-804C-A7B1AE43BBB6}" destId="{E106BD5E-0F12-44C0-8F8C-F65916C8A1B3}" srcOrd="0" destOrd="0" presId="urn:microsoft.com/office/officeart/2005/8/layout/cycle2"/>
    <dgm:cxn modelId="{9C017C0F-6D43-4B2F-A7E8-A3212EDFB8FC}" type="presOf" srcId="{9A3BE763-F7A3-4EFE-8870-7E8E710E95CF}" destId="{9EEC5435-3658-42B7-ABD9-7B4615575642}" srcOrd="0" destOrd="0" presId="urn:microsoft.com/office/officeart/2005/8/layout/cycle2"/>
    <dgm:cxn modelId="{A0C8E66C-81F2-4B0B-8B40-E9C60F5CF55F}" srcId="{5C5DC131-F22A-4850-B822-FDC85A9042D1}" destId="{647B2C59-BE1B-485E-BF0E-CC4BE3F45677}" srcOrd="2" destOrd="0" parTransId="{58CE4EC4-B51D-450F-9127-CF5B549824C7}" sibTransId="{E05CFFA6-070F-4A76-8638-A7E5DE44CF87}"/>
    <dgm:cxn modelId="{1EF93A7D-648A-4696-A6DD-112A3FCDD6DB}" type="presOf" srcId="{E05CFFA6-070F-4A76-8638-A7E5DE44CF87}" destId="{563EFB19-F8BD-4638-A645-4CAC8BC13046}" srcOrd="0" destOrd="0" presId="urn:microsoft.com/office/officeart/2005/8/layout/cycle2"/>
    <dgm:cxn modelId="{DDAAAD5E-959F-4AF3-87CC-16572AA2A1BB}" srcId="{5C5DC131-F22A-4850-B822-FDC85A9042D1}" destId="{A7A282A3-99BF-47C9-8A40-2E82513EED3E}" srcOrd="0" destOrd="0" parTransId="{40A84A8D-0375-47B7-8DD7-7CED7BFDFC01}" sibTransId="{21600B3D-A1EC-4421-804C-A7B1AE43BBB6}"/>
    <dgm:cxn modelId="{6DFE07FB-A539-4C93-87AB-4A95943ABED2}" type="presOf" srcId="{A7A282A3-99BF-47C9-8A40-2E82513EED3E}" destId="{115CDA0D-EE51-4EFC-8B98-07507FB16634}" srcOrd="0" destOrd="0" presId="urn:microsoft.com/office/officeart/2005/8/layout/cycle2"/>
    <dgm:cxn modelId="{54EB103C-5629-46E7-AB9E-5AACAAD7453B}" type="presOf" srcId="{CA714322-F415-4C77-8B51-39E1F711FA2C}" destId="{56BCFBA4-EC2B-40F6-8E52-687094FBA9D9}" srcOrd="0" destOrd="0" presId="urn:microsoft.com/office/officeart/2005/8/layout/cycle2"/>
    <dgm:cxn modelId="{0555D44D-BBEE-4479-8E27-E4F8CE41E7E7}" srcId="{5C5DC131-F22A-4850-B822-FDC85A9042D1}" destId="{324EE4FC-1111-403D-9732-48B0E90F8CAA}" srcOrd="1" destOrd="0" parTransId="{E57BE38A-A6CB-4F6B-9869-A4083F22EDD3}" sibTransId="{9A3BE763-F7A3-4EFE-8870-7E8E710E95CF}"/>
    <dgm:cxn modelId="{3ECCAF73-EC73-4B88-B8D1-5FF99EE996E0}" type="presOf" srcId="{21600B3D-A1EC-4421-804C-A7B1AE43BBB6}" destId="{F02978AA-A816-4E97-BD32-703257A0459A}" srcOrd="1" destOrd="0" presId="urn:microsoft.com/office/officeart/2005/8/layout/cycle2"/>
    <dgm:cxn modelId="{A0BFF104-8026-4307-AC45-E4F268765FB3}" type="presParOf" srcId="{E9C271A3-BFE3-4795-BC1F-583B6EC0A0E1}" destId="{115CDA0D-EE51-4EFC-8B98-07507FB16634}" srcOrd="0" destOrd="0" presId="urn:microsoft.com/office/officeart/2005/8/layout/cycle2"/>
    <dgm:cxn modelId="{B0C3E156-E4BC-438D-A67F-1C445C8E84D8}" type="presParOf" srcId="{E9C271A3-BFE3-4795-BC1F-583B6EC0A0E1}" destId="{E106BD5E-0F12-44C0-8F8C-F65916C8A1B3}" srcOrd="1" destOrd="0" presId="urn:microsoft.com/office/officeart/2005/8/layout/cycle2"/>
    <dgm:cxn modelId="{215AAC1E-F04E-4450-B515-6D58A85579E7}" type="presParOf" srcId="{E106BD5E-0F12-44C0-8F8C-F65916C8A1B3}" destId="{F02978AA-A816-4E97-BD32-703257A0459A}" srcOrd="0" destOrd="0" presId="urn:microsoft.com/office/officeart/2005/8/layout/cycle2"/>
    <dgm:cxn modelId="{EBB194BC-74A0-48EF-95FE-EA81E0C346CB}" type="presParOf" srcId="{E9C271A3-BFE3-4795-BC1F-583B6EC0A0E1}" destId="{80B4FA1B-F9D0-4D12-B273-3CA5B457D8E8}" srcOrd="2" destOrd="0" presId="urn:microsoft.com/office/officeart/2005/8/layout/cycle2"/>
    <dgm:cxn modelId="{829A7139-D9EE-4B0A-A9D1-41A2F97AA4EB}" type="presParOf" srcId="{E9C271A3-BFE3-4795-BC1F-583B6EC0A0E1}" destId="{9EEC5435-3658-42B7-ABD9-7B4615575642}" srcOrd="3" destOrd="0" presId="urn:microsoft.com/office/officeart/2005/8/layout/cycle2"/>
    <dgm:cxn modelId="{EE112ACA-0C7B-444A-8C6C-8DE6D692F50B}" type="presParOf" srcId="{9EEC5435-3658-42B7-ABD9-7B4615575642}" destId="{BFCEAE6F-25FA-4E88-A788-498EDC7F170C}" srcOrd="0" destOrd="0" presId="urn:microsoft.com/office/officeart/2005/8/layout/cycle2"/>
    <dgm:cxn modelId="{4674EC22-B91E-42A6-8D5B-8F442C1099C7}" type="presParOf" srcId="{E9C271A3-BFE3-4795-BC1F-583B6EC0A0E1}" destId="{5D69AC16-6506-4EB2-822B-BE242618B1B6}" srcOrd="4" destOrd="0" presId="urn:microsoft.com/office/officeart/2005/8/layout/cycle2"/>
    <dgm:cxn modelId="{A9A511B8-7B1C-4CEF-8E37-DC17B4CF0B00}" type="presParOf" srcId="{E9C271A3-BFE3-4795-BC1F-583B6EC0A0E1}" destId="{563EFB19-F8BD-4638-A645-4CAC8BC13046}" srcOrd="5" destOrd="0" presId="urn:microsoft.com/office/officeart/2005/8/layout/cycle2"/>
    <dgm:cxn modelId="{FCBE7D32-F02D-457A-9F9D-2F4ED9859C83}" type="presParOf" srcId="{563EFB19-F8BD-4638-A645-4CAC8BC13046}" destId="{88EA4BF6-45C4-40D1-AC54-2B05B9673C74}" srcOrd="0" destOrd="0" presId="urn:microsoft.com/office/officeart/2005/8/layout/cycle2"/>
    <dgm:cxn modelId="{2E6C7573-FD13-4D8F-BEBF-690A06CCDA2A}" type="presParOf" srcId="{E9C271A3-BFE3-4795-BC1F-583B6EC0A0E1}" destId="{56BCFBA4-EC2B-40F6-8E52-687094FBA9D9}" srcOrd="6" destOrd="0" presId="urn:microsoft.com/office/officeart/2005/8/layout/cycle2"/>
    <dgm:cxn modelId="{29D0F68B-8C55-41ED-96F3-B4B32BAF447A}" type="presParOf" srcId="{E9C271A3-BFE3-4795-BC1F-583B6EC0A0E1}" destId="{F07681B6-ADAB-49EC-868B-999BE7867983}" srcOrd="7" destOrd="0" presId="urn:microsoft.com/office/officeart/2005/8/layout/cycle2"/>
    <dgm:cxn modelId="{6BA31609-6491-4421-AFF9-357A4C4FE061}" type="presParOf" srcId="{F07681B6-ADAB-49EC-868B-999BE7867983}" destId="{EA762D2E-C060-4BA2-9ADD-F8959958262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CCF6C-B316-4F33-89B2-1C45154F6058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686533-DCFA-46BC-A27E-330C2F6612B9}">
      <dgm:prSet phldrT="[Текст]"/>
      <dgm:spPr/>
      <dgm:t>
        <a:bodyPr/>
        <a:lstStyle/>
        <a:p>
          <a:r>
            <a:rPr lang="ru-RU" dirty="0" smtClean="0">
              <a:solidFill>
                <a:srgbClr val="003399"/>
              </a:solidFill>
            </a:rPr>
            <a:t>Профессиональная компетентность</a:t>
          </a:r>
          <a:endParaRPr lang="ru-RU" dirty="0">
            <a:solidFill>
              <a:srgbClr val="003399"/>
            </a:solidFill>
          </a:endParaRPr>
        </a:p>
      </dgm:t>
    </dgm:pt>
    <dgm:pt modelId="{20D058C0-B1FD-42A1-B92F-3170646F4EA1}" type="parTrans" cxnId="{5D6CFD55-8329-4B23-87DA-6233DA917E15}">
      <dgm:prSet/>
      <dgm:spPr/>
      <dgm:t>
        <a:bodyPr/>
        <a:lstStyle/>
        <a:p>
          <a:endParaRPr lang="ru-RU"/>
        </a:p>
      </dgm:t>
    </dgm:pt>
    <dgm:pt modelId="{D32EFC5B-3284-44B0-BA15-2EFBD22CE246}" type="sibTrans" cxnId="{5D6CFD55-8329-4B23-87DA-6233DA917E15}">
      <dgm:prSet/>
      <dgm:spPr/>
      <dgm:t>
        <a:bodyPr/>
        <a:lstStyle/>
        <a:p>
          <a:endParaRPr lang="ru-RU"/>
        </a:p>
      </dgm:t>
    </dgm:pt>
    <dgm:pt modelId="{D5DC8ECB-D347-40CE-B870-A42CE016C1CC}">
      <dgm:prSet phldrT="[Текст]"/>
      <dgm:spPr/>
      <dgm:t>
        <a:bodyPr/>
        <a:lstStyle/>
        <a:p>
          <a:r>
            <a:rPr lang="ru-RU" dirty="0" smtClean="0">
              <a:solidFill>
                <a:srgbClr val="003399"/>
              </a:solidFill>
            </a:rPr>
            <a:t>обладание совокупностью профессиональных знаний и опыта, требуемых для эффективного выполнения определенного вида деятельности</a:t>
          </a:r>
          <a:endParaRPr lang="ru-RU" dirty="0">
            <a:solidFill>
              <a:srgbClr val="003399"/>
            </a:solidFill>
          </a:endParaRPr>
        </a:p>
      </dgm:t>
    </dgm:pt>
    <dgm:pt modelId="{EF854217-82CE-4374-BA36-4644C72FCD2E}" type="parTrans" cxnId="{37D747F2-2388-4450-AE99-A6AA4EC22089}">
      <dgm:prSet/>
      <dgm:spPr/>
      <dgm:t>
        <a:bodyPr/>
        <a:lstStyle/>
        <a:p>
          <a:endParaRPr lang="ru-RU"/>
        </a:p>
      </dgm:t>
    </dgm:pt>
    <dgm:pt modelId="{89B070E1-6CA4-47DA-96B1-1F045C1E1E77}" type="sibTrans" cxnId="{37D747F2-2388-4450-AE99-A6AA4EC22089}">
      <dgm:prSet/>
      <dgm:spPr/>
      <dgm:t>
        <a:bodyPr/>
        <a:lstStyle/>
        <a:p>
          <a:endParaRPr lang="ru-RU"/>
        </a:p>
      </dgm:t>
    </dgm:pt>
    <dgm:pt modelId="{F753DEF9-8E12-40A5-9B4D-D4C79ADB0918}">
      <dgm:prSet phldrT="[Текст]"/>
      <dgm:spPr/>
      <dgm:t>
        <a:bodyPr/>
        <a:lstStyle/>
        <a:p>
          <a:r>
            <a:rPr lang="ru-RU" dirty="0" smtClean="0">
              <a:solidFill>
                <a:srgbClr val="003399"/>
              </a:solidFill>
            </a:rPr>
            <a:t>Готовность к профессиональной деятельности</a:t>
          </a:r>
          <a:endParaRPr lang="ru-RU" dirty="0">
            <a:solidFill>
              <a:srgbClr val="003399"/>
            </a:solidFill>
          </a:endParaRPr>
        </a:p>
      </dgm:t>
    </dgm:pt>
    <dgm:pt modelId="{0F42F33A-F998-4563-BC69-E12B423F10A6}" type="parTrans" cxnId="{AB41BE3A-D33E-4B19-BEBE-2AB0DEB7B1B5}">
      <dgm:prSet/>
      <dgm:spPr/>
      <dgm:t>
        <a:bodyPr/>
        <a:lstStyle/>
        <a:p>
          <a:endParaRPr lang="ru-RU"/>
        </a:p>
      </dgm:t>
    </dgm:pt>
    <dgm:pt modelId="{D720E0B7-6EEE-4CA1-8FA0-69BB8845B24C}" type="sibTrans" cxnId="{AB41BE3A-D33E-4B19-BEBE-2AB0DEB7B1B5}">
      <dgm:prSet/>
      <dgm:spPr/>
      <dgm:t>
        <a:bodyPr/>
        <a:lstStyle/>
        <a:p>
          <a:endParaRPr lang="ru-RU"/>
        </a:p>
      </dgm:t>
    </dgm:pt>
    <dgm:pt modelId="{5FE9A4CA-4447-4B68-A382-679EBB4B1A0A}">
      <dgm:prSet phldrT="[Текст]"/>
      <dgm:spPr/>
      <dgm:t>
        <a:bodyPr/>
        <a:lstStyle/>
        <a:p>
          <a:r>
            <a:rPr lang="ru-RU" dirty="0" smtClean="0">
              <a:solidFill>
                <a:srgbClr val="003399"/>
              </a:solidFill>
            </a:rPr>
            <a:t>психическое состояние, включающее осознание человеком своих целей, имеющихся условий, наиболее вероятных способов действия, при котором происходит прогнозирование мотивационных, волевых, интеллектуальных усилий для достижения результатов</a:t>
          </a:r>
          <a:endParaRPr lang="ru-RU" dirty="0">
            <a:solidFill>
              <a:srgbClr val="003399"/>
            </a:solidFill>
          </a:endParaRPr>
        </a:p>
      </dgm:t>
    </dgm:pt>
    <dgm:pt modelId="{71F09ABC-2059-404B-A1A0-89030F6A8901}" type="parTrans" cxnId="{13E13527-CF28-41EF-A3FB-534C2D532F6C}">
      <dgm:prSet/>
      <dgm:spPr/>
      <dgm:t>
        <a:bodyPr/>
        <a:lstStyle/>
        <a:p>
          <a:endParaRPr lang="ru-RU"/>
        </a:p>
      </dgm:t>
    </dgm:pt>
    <dgm:pt modelId="{34524C08-9E32-4438-9BB4-50D981C105EF}" type="sibTrans" cxnId="{13E13527-CF28-41EF-A3FB-534C2D532F6C}">
      <dgm:prSet/>
      <dgm:spPr/>
      <dgm:t>
        <a:bodyPr/>
        <a:lstStyle/>
        <a:p>
          <a:endParaRPr lang="ru-RU"/>
        </a:p>
      </dgm:t>
    </dgm:pt>
    <dgm:pt modelId="{DCE139C2-FE60-47D1-9174-478F0B5CB3B0}">
      <dgm:prSet phldrT="[Текст]"/>
      <dgm:spPr/>
      <dgm:t>
        <a:bodyPr/>
        <a:lstStyle/>
        <a:p>
          <a:endParaRPr lang="ru-RU" dirty="0"/>
        </a:p>
      </dgm:t>
    </dgm:pt>
    <dgm:pt modelId="{5D226198-5461-4E44-9054-CEFE9B1BF5DA}" type="parTrans" cxnId="{ACA63285-6FB9-49B0-A221-A8D56658E4E3}">
      <dgm:prSet/>
      <dgm:spPr/>
      <dgm:t>
        <a:bodyPr/>
        <a:lstStyle/>
        <a:p>
          <a:endParaRPr lang="ru-RU"/>
        </a:p>
      </dgm:t>
    </dgm:pt>
    <dgm:pt modelId="{1B1E6150-77A1-4D09-B6F9-764A76156381}" type="sibTrans" cxnId="{ACA63285-6FB9-49B0-A221-A8D56658E4E3}">
      <dgm:prSet/>
      <dgm:spPr/>
      <dgm:t>
        <a:bodyPr/>
        <a:lstStyle/>
        <a:p>
          <a:endParaRPr lang="ru-RU"/>
        </a:p>
      </dgm:t>
    </dgm:pt>
    <dgm:pt modelId="{3C8BECA7-E259-4856-B5F1-BF6433F97172}" type="pres">
      <dgm:prSet presAssocID="{150CCF6C-B316-4F33-89B2-1C45154F60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A19DD7-F386-488F-82EE-9FC572D1CA99}" type="pres">
      <dgm:prSet presAssocID="{29686533-DCFA-46BC-A27E-330C2F6612B9}" presName="linNode" presStyleCnt="0"/>
      <dgm:spPr/>
    </dgm:pt>
    <dgm:pt modelId="{B4150F54-A9A4-4FD0-A2BD-CE0D6BFBDF82}" type="pres">
      <dgm:prSet presAssocID="{29686533-DCFA-46BC-A27E-330C2F6612B9}" presName="parentShp" presStyleLbl="node1" presStyleIdx="0" presStyleCnt="2" custScaleX="82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79877-7085-404A-A49B-A6D143F1C6BF}" type="pres">
      <dgm:prSet presAssocID="{29686533-DCFA-46BC-A27E-330C2F6612B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D52AE-46A6-4EC0-8CDB-64C02694656A}" type="pres">
      <dgm:prSet presAssocID="{D32EFC5B-3284-44B0-BA15-2EFBD22CE246}" presName="spacing" presStyleCnt="0"/>
      <dgm:spPr/>
    </dgm:pt>
    <dgm:pt modelId="{363A3DDE-AE39-48E9-AA5F-0C69ED61B417}" type="pres">
      <dgm:prSet presAssocID="{F753DEF9-8E12-40A5-9B4D-D4C79ADB0918}" presName="linNode" presStyleCnt="0"/>
      <dgm:spPr/>
    </dgm:pt>
    <dgm:pt modelId="{93CE10DB-37EA-4912-AEB4-13C085B0BDE7}" type="pres">
      <dgm:prSet presAssocID="{F753DEF9-8E12-40A5-9B4D-D4C79ADB0918}" presName="parentShp" presStyleLbl="node1" presStyleIdx="1" presStyleCnt="2" custScaleX="83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FCB77-F99D-4C61-A1A8-0BF25508ACDC}" type="pres">
      <dgm:prSet presAssocID="{F753DEF9-8E12-40A5-9B4D-D4C79ADB091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1BE3A-D33E-4B19-BEBE-2AB0DEB7B1B5}" srcId="{150CCF6C-B316-4F33-89B2-1C45154F6058}" destId="{F753DEF9-8E12-40A5-9B4D-D4C79ADB0918}" srcOrd="1" destOrd="0" parTransId="{0F42F33A-F998-4563-BC69-E12B423F10A6}" sibTransId="{D720E0B7-6EEE-4CA1-8FA0-69BB8845B24C}"/>
    <dgm:cxn modelId="{13E13527-CF28-41EF-A3FB-534C2D532F6C}" srcId="{F753DEF9-8E12-40A5-9B4D-D4C79ADB0918}" destId="{5FE9A4CA-4447-4B68-A382-679EBB4B1A0A}" srcOrd="0" destOrd="0" parTransId="{71F09ABC-2059-404B-A1A0-89030F6A8901}" sibTransId="{34524C08-9E32-4438-9BB4-50D981C105EF}"/>
    <dgm:cxn modelId="{F4C38910-2AED-4BE7-8B22-4531D53CFB2E}" type="presOf" srcId="{DCE139C2-FE60-47D1-9174-478F0B5CB3B0}" destId="{C6C79877-7085-404A-A49B-A6D143F1C6BF}" srcOrd="0" destOrd="0" presId="urn:microsoft.com/office/officeart/2005/8/layout/vList6"/>
    <dgm:cxn modelId="{37D747F2-2388-4450-AE99-A6AA4EC22089}" srcId="{29686533-DCFA-46BC-A27E-330C2F6612B9}" destId="{D5DC8ECB-D347-40CE-B870-A42CE016C1CC}" srcOrd="1" destOrd="0" parTransId="{EF854217-82CE-4374-BA36-4644C72FCD2E}" sibTransId="{89B070E1-6CA4-47DA-96B1-1F045C1E1E77}"/>
    <dgm:cxn modelId="{35C4C92E-62FA-44EF-BD64-07871AB133CA}" type="presOf" srcId="{5FE9A4CA-4447-4B68-A382-679EBB4B1A0A}" destId="{238FCB77-F99D-4C61-A1A8-0BF25508ACDC}" srcOrd="0" destOrd="0" presId="urn:microsoft.com/office/officeart/2005/8/layout/vList6"/>
    <dgm:cxn modelId="{FC4D3686-73C3-4020-A1C1-2C4CA2B07AC7}" type="presOf" srcId="{29686533-DCFA-46BC-A27E-330C2F6612B9}" destId="{B4150F54-A9A4-4FD0-A2BD-CE0D6BFBDF82}" srcOrd="0" destOrd="0" presId="urn:microsoft.com/office/officeart/2005/8/layout/vList6"/>
    <dgm:cxn modelId="{5D6CFD55-8329-4B23-87DA-6233DA917E15}" srcId="{150CCF6C-B316-4F33-89B2-1C45154F6058}" destId="{29686533-DCFA-46BC-A27E-330C2F6612B9}" srcOrd="0" destOrd="0" parTransId="{20D058C0-B1FD-42A1-B92F-3170646F4EA1}" sibTransId="{D32EFC5B-3284-44B0-BA15-2EFBD22CE246}"/>
    <dgm:cxn modelId="{25590420-0760-473C-90BB-B6CC29C27135}" type="presOf" srcId="{150CCF6C-B316-4F33-89B2-1C45154F6058}" destId="{3C8BECA7-E259-4856-B5F1-BF6433F97172}" srcOrd="0" destOrd="0" presId="urn:microsoft.com/office/officeart/2005/8/layout/vList6"/>
    <dgm:cxn modelId="{ACA63285-6FB9-49B0-A221-A8D56658E4E3}" srcId="{29686533-DCFA-46BC-A27E-330C2F6612B9}" destId="{DCE139C2-FE60-47D1-9174-478F0B5CB3B0}" srcOrd="0" destOrd="0" parTransId="{5D226198-5461-4E44-9054-CEFE9B1BF5DA}" sibTransId="{1B1E6150-77A1-4D09-B6F9-764A76156381}"/>
    <dgm:cxn modelId="{39124848-452A-4B52-A028-788544915681}" type="presOf" srcId="{D5DC8ECB-D347-40CE-B870-A42CE016C1CC}" destId="{C6C79877-7085-404A-A49B-A6D143F1C6BF}" srcOrd="0" destOrd="1" presId="urn:microsoft.com/office/officeart/2005/8/layout/vList6"/>
    <dgm:cxn modelId="{2D8DBEB1-B84E-4CBB-9F70-877B70C7CD4D}" type="presOf" srcId="{F753DEF9-8E12-40A5-9B4D-D4C79ADB0918}" destId="{93CE10DB-37EA-4912-AEB4-13C085B0BDE7}" srcOrd="0" destOrd="0" presId="urn:microsoft.com/office/officeart/2005/8/layout/vList6"/>
    <dgm:cxn modelId="{4EFC49F6-C550-46F9-B7BC-A5DCAD25816E}" type="presParOf" srcId="{3C8BECA7-E259-4856-B5F1-BF6433F97172}" destId="{0EA19DD7-F386-488F-82EE-9FC572D1CA99}" srcOrd="0" destOrd="0" presId="urn:microsoft.com/office/officeart/2005/8/layout/vList6"/>
    <dgm:cxn modelId="{0CD000D6-E4E0-4107-99F5-49EF065C6232}" type="presParOf" srcId="{0EA19DD7-F386-488F-82EE-9FC572D1CA99}" destId="{B4150F54-A9A4-4FD0-A2BD-CE0D6BFBDF82}" srcOrd="0" destOrd="0" presId="urn:microsoft.com/office/officeart/2005/8/layout/vList6"/>
    <dgm:cxn modelId="{C79DE220-EDC9-48EC-8780-FCA3E823776E}" type="presParOf" srcId="{0EA19DD7-F386-488F-82EE-9FC572D1CA99}" destId="{C6C79877-7085-404A-A49B-A6D143F1C6BF}" srcOrd="1" destOrd="0" presId="urn:microsoft.com/office/officeart/2005/8/layout/vList6"/>
    <dgm:cxn modelId="{FE51828B-8FD8-455E-A250-2959B0D9B858}" type="presParOf" srcId="{3C8BECA7-E259-4856-B5F1-BF6433F97172}" destId="{E1DD52AE-46A6-4EC0-8CDB-64C02694656A}" srcOrd="1" destOrd="0" presId="urn:microsoft.com/office/officeart/2005/8/layout/vList6"/>
    <dgm:cxn modelId="{B5DA0483-6AD9-4FC5-81CF-5EE492CE5DF7}" type="presParOf" srcId="{3C8BECA7-E259-4856-B5F1-BF6433F97172}" destId="{363A3DDE-AE39-48E9-AA5F-0C69ED61B417}" srcOrd="2" destOrd="0" presId="urn:microsoft.com/office/officeart/2005/8/layout/vList6"/>
    <dgm:cxn modelId="{F0E0B435-38F5-46EF-9EF0-771C42C7CE24}" type="presParOf" srcId="{363A3DDE-AE39-48E9-AA5F-0C69ED61B417}" destId="{93CE10DB-37EA-4912-AEB4-13C085B0BDE7}" srcOrd="0" destOrd="0" presId="urn:microsoft.com/office/officeart/2005/8/layout/vList6"/>
    <dgm:cxn modelId="{D92219E8-A0D7-4E6A-928C-9D9431691F23}" type="presParOf" srcId="{363A3DDE-AE39-48E9-AA5F-0C69ED61B417}" destId="{238FCB77-F99D-4C61-A1A8-0BF25508AC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F15BD-F707-4474-A8B8-85C6AB4C1C5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468DAA-100A-4AEF-8646-72D8E5B057DF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/>
            <a:t>1. Определение </a:t>
          </a:r>
          <a:r>
            <a:rPr lang="ru-RU" b="1" dirty="0" err="1"/>
            <a:t>общеучебных</a:t>
          </a:r>
          <a:r>
            <a:rPr lang="ru-RU" b="1" dirty="0"/>
            <a:t> и коммуникативных затруднений, связанных с будущей профессиональной деятельностью  студента (сентябрь, 1 курс)</a:t>
          </a:r>
        </a:p>
      </dgm:t>
    </dgm:pt>
    <dgm:pt modelId="{58F8704A-57BB-46F1-8D5D-91A11B5EA3D6}" type="parTrans" cxnId="{2EE1D27D-DD00-4B0B-9834-79889F09DF15}">
      <dgm:prSet/>
      <dgm:spPr/>
      <dgm:t>
        <a:bodyPr/>
        <a:lstStyle/>
        <a:p>
          <a:endParaRPr lang="ru-RU"/>
        </a:p>
      </dgm:t>
    </dgm:pt>
    <dgm:pt modelId="{1E555234-AD2D-4C71-8911-38E44D1620FF}" type="sibTrans" cxnId="{2EE1D27D-DD00-4B0B-9834-79889F09DF15}">
      <dgm:prSet/>
      <dgm:spPr/>
      <dgm:t>
        <a:bodyPr/>
        <a:lstStyle/>
        <a:p>
          <a:endParaRPr lang="ru-RU"/>
        </a:p>
      </dgm:t>
    </dgm:pt>
    <dgm:pt modelId="{D8B7A67B-08C9-4B74-956F-F655651E4F71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/>
            <a:t>анкетирование</a:t>
          </a:r>
        </a:p>
      </dgm:t>
    </dgm:pt>
    <dgm:pt modelId="{9FCA45D5-3748-4E53-9D92-A7A0CE73B665}" type="parTrans" cxnId="{9FA4309A-A9C2-4441-8692-7B4299312FB8}">
      <dgm:prSet/>
      <dgm:spPr/>
      <dgm:t>
        <a:bodyPr/>
        <a:lstStyle/>
        <a:p>
          <a:endParaRPr lang="ru-RU"/>
        </a:p>
      </dgm:t>
    </dgm:pt>
    <dgm:pt modelId="{F8FF0690-5B02-4A2D-8E85-98106AE264FE}" type="sibTrans" cxnId="{9FA4309A-A9C2-4441-8692-7B4299312FB8}">
      <dgm:prSet/>
      <dgm:spPr/>
      <dgm:t>
        <a:bodyPr/>
        <a:lstStyle/>
        <a:p>
          <a:endParaRPr lang="ru-RU"/>
        </a:p>
      </dgm:t>
    </dgm:pt>
    <dgm:pt modelId="{EEDD4337-C1DD-406B-94D3-61CFDDD0385B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/>
            <a:t>проведение вводного контроля</a:t>
          </a:r>
        </a:p>
      </dgm:t>
    </dgm:pt>
    <dgm:pt modelId="{CF1689E1-5FF1-4394-BCA5-17532D58592E}" type="parTrans" cxnId="{E8E66BF3-10E0-45AC-A49A-D1686FECC383}">
      <dgm:prSet/>
      <dgm:spPr/>
      <dgm:t>
        <a:bodyPr/>
        <a:lstStyle/>
        <a:p>
          <a:endParaRPr lang="ru-RU"/>
        </a:p>
      </dgm:t>
    </dgm:pt>
    <dgm:pt modelId="{D5E8CA4C-1D0C-486A-A9F1-BED36D357C3E}" type="sibTrans" cxnId="{E8E66BF3-10E0-45AC-A49A-D1686FECC383}">
      <dgm:prSet/>
      <dgm:spPr/>
      <dgm:t>
        <a:bodyPr/>
        <a:lstStyle/>
        <a:p>
          <a:endParaRPr lang="ru-RU"/>
        </a:p>
      </dgm:t>
    </dgm:pt>
    <dgm:pt modelId="{C93EE7C1-797F-4894-8BCA-C31B25AE349D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600" dirty="0"/>
            <a:t>реализация </a:t>
          </a:r>
          <a:r>
            <a:rPr lang="ru-RU" sz="1600" dirty="0" smtClean="0"/>
            <a:t>о/о </a:t>
          </a:r>
          <a:r>
            <a:rPr lang="ru-RU" sz="1600" dirty="0"/>
            <a:t>дисциплин с привлечением ресурсов базовых площадок</a:t>
          </a:r>
        </a:p>
      </dgm:t>
    </dgm:pt>
    <dgm:pt modelId="{7258F636-3216-4262-B7AC-CA025F985971}" type="parTrans" cxnId="{257DC2E8-15F4-4BFC-AACE-1FDFD7E30417}">
      <dgm:prSet/>
      <dgm:spPr/>
      <dgm:t>
        <a:bodyPr/>
        <a:lstStyle/>
        <a:p>
          <a:endParaRPr lang="ru-RU"/>
        </a:p>
      </dgm:t>
    </dgm:pt>
    <dgm:pt modelId="{DE598BFA-5854-4132-94B1-D479F3BA092B}" type="sibTrans" cxnId="{257DC2E8-15F4-4BFC-AACE-1FDFD7E30417}">
      <dgm:prSet/>
      <dgm:spPr/>
      <dgm:t>
        <a:bodyPr/>
        <a:lstStyle/>
        <a:p>
          <a:endParaRPr lang="ru-RU"/>
        </a:p>
      </dgm:t>
    </dgm:pt>
    <dgm:pt modelId="{DD329EA7-E447-495F-9155-00ADF2C926F5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/>
            <a:t>реализация программ дополнительного образования с привлечением ресурсов базовых площадок</a:t>
          </a:r>
        </a:p>
      </dgm:t>
    </dgm:pt>
    <dgm:pt modelId="{86410313-2313-4F6A-A4D1-73958D789E1D}" type="parTrans" cxnId="{E975B16B-D860-4731-A2B1-2EE9F83A7A29}">
      <dgm:prSet/>
      <dgm:spPr/>
      <dgm:t>
        <a:bodyPr/>
        <a:lstStyle/>
        <a:p>
          <a:endParaRPr lang="ru-RU"/>
        </a:p>
      </dgm:t>
    </dgm:pt>
    <dgm:pt modelId="{033E05FF-6696-459B-9683-A9997DFB9DB6}" type="sibTrans" cxnId="{E975B16B-D860-4731-A2B1-2EE9F83A7A29}">
      <dgm:prSet/>
      <dgm:spPr/>
      <dgm:t>
        <a:bodyPr/>
        <a:lstStyle/>
        <a:p>
          <a:endParaRPr lang="ru-RU"/>
        </a:p>
      </dgm:t>
    </dgm:pt>
    <dgm:pt modelId="{99725AAD-580B-49B4-AAB6-165576AAF76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/>
            <a:t>3. Формирование профессиональных компетенций в условиях </a:t>
          </a:r>
          <a:r>
            <a:rPr lang="ru-RU" b="1" dirty="0" smtClean="0"/>
            <a:t>насыщенной </a:t>
          </a:r>
          <a:r>
            <a:rPr lang="en-US" b="1" dirty="0" smtClean="0"/>
            <a:t> </a:t>
          </a:r>
          <a:r>
            <a:rPr lang="ru-RU" b="1" dirty="0" smtClean="0"/>
            <a:t>образовательной  </a:t>
          </a:r>
          <a:r>
            <a:rPr lang="ru-RU" b="1" dirty="0"/>
            <a:t>среды </a:t>
          </a:r>
        </a:p>
        <a:p>
          <a:r>
            <a:rPr lang="ru-RU" b="1" dirty="0"/>
            <a:t>(2-4 курс)</a:t>
          </a:r>
        </a:p>
      </dgm:t>
    </dgm:pt>
    <dgm:pt modelId="{86B6C029-8B7D-4408-A21C-E67008755FBA}" type="parTrans" cxnId="{E1B3D9EB-BC8B-4431-98D9-4853DA6F7B13}">
      <dgm:prSet/>
      <dgm:spPr/>
      <dgm:t>
        <a:bodyPr/>
        <a:lstStyle/>
        <a:p>
          <a:endParaRPr lang="ru-RU"/>
        </a:p>
      </dgm:t>
    </dgm:pt>
    <dgm:pt modelId="{C4767B63-7EBE-4BEE-BD5B-8130079B3066}" type="sibTrans" cxnId="{E1B3D9EB-BC8B-4431-98D9-4853DA6F7B13}">
      <dgm:prSet/>
      <dgm:spPr/>
      <dgm:t>
        <a:bodyPr/>
        <a:lstStyle/>
        <a:p>
          <a:endParaRPr lang="ru-RU"/>
        </a:p>
      </dgm:t>
    </dgm:pt>
    <dgm:pt modelId="{04718B6C-3FEE-4658-BBF2-B206878544E2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/>
            <a:t>"синхронизация" МТБ  колледжа и базовых площадок для реализации образовательных программ и программ практик</a:t>
          </a:r>
        </a:p>
      </dgm:t>
    </dgm:pt>
    <dgm:pt modelId="{3FB6DC60-899E-40A4-A300-1CFE8045C74F}" type="parTrans" cxnId="{47C860C4-A89A-45C8-A132-7A814D8CC000}">
      <dgm:prSet/>
      <dgm:spPr/>
      <dgm:t>
        <a:bodyPr/>
        <a:lstStyle/>
        <a:p>
          <a:endParaRPr lang="ru-RU"/>
        </a:p>
      </dgm:t>
    </dgm:pt>
    <dgm:pt modelId="{BDFCD1C7-DF31-4A85-8AD5-77B33A89FE02}" type="sibTrans" cxnId="{47C860C4-A89A-45C8-A132-7A814D8CC000}">
      <dgm:prSet/>
      <dgm:spPr/>
      <dgm:t>
        <a:bodyPr/>
        <a:lstStyle/>
        <a:p>
          <a:endParaRPr lang="ru-RU"/>
        </a:p>
      </dgm:t>
    </dgm:pt>
    <dgm:pt modelId="{AE3DC91D-8F09-4AD1-8A5E-6CA777D9FA1F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изменение подходов к реализации ОП (выделение межпредметных связей модулей и дисциплин)</a:t>
          </a:r>
        </a:p>
      </dgm:t>
    </dgm:pt>
    <dgm:pt modelId="{D9ADC1AE-9327-410D-B8D4-6B803924C3E5}" type="parTrans" cxnId="{9C82B2D9-B923-41B2-9532-EB5BF3191DCD}">
      <dgm:prSet/>
      <dgm:spPr/>
      <dgm:t>
        <a:bodyPr/>
        <a:lstStyle/>
        <a:p>
          <a:endParaRPr lang="ru-RU"/>
        </a:p>
      </dgm:t>
    </dgm:pt>
    <dgm:pt modelId="{626685A4-D977-4E86-B6C9-56DF7CFED5DD}" type="sibTrans" cxnId="{9C82B2D9-B923-41B2-9532-EB5BF3191DCD}">
      <dgm:prSet/>
      <dgm:spPr/>
      <dgm:t>
        <a:bodyPr/>
        <a:lstStyle/>
        <a:p>
          <a:endParaRPr lang="ru-RU"/>
        </a:p>
      </dgm:t>
    </dgm:pt>
    <dgm:pt modelId="{69199FFE-EBE5-45B6-ACF3-072826ACB870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dirty="0"/>
            <a:t>проведение наблюдений в период проектной смены по </a:t>
          </a:r>
          <a:r>
            <a:rPr lang="ru-RU" sz="1600" dirty="0" err="1"/>
            <a:t>командообразованию</a:t>
          </a:r>
          <a:endParaRPr lang="ru-RU" sz="1600" dirty="0"/>
        </a:p>
      </dgm:t>
    </dgm:pt>
    <dgm:pt modelId="{7D261876-9B36-4680-AC1C-FF7E16E9F889}" type="parTrans" cxnId="{33BE073F-5D85-4E91-993E-88334020FC0F}">
      <dgm:prSet/>
      <dgm:spPr/>
      <dgm:t>
        <a:bodyPr/>
        <a:lstStyle/>
        <a:p>
          <a:endParaRPr lang="ru-RU"/>
        </a:p>
      </dgm:t>
    </dgm:pt>
    <dgm:pt modelId="{1C44A123-F81B-4224-A420-E86208612C7D}" type="sibTrans" cxnId="{33BE073F-5D85-4E91-993E-88334020FC0F}">
      <dgm:prSet/>
      <dgm:spPr/>
      <dgm:t>
        <a:bodyPr/>
        <a:lstStyle/>
        <a:p>
          <a:endParaRPr lang="ru-RU"/>
        </a:p>
      </dgm:t>
    </dgm:pt>
    <dgm:pt modelId="{BB8568D9-8E8D-4511-8EFE-E1AF274F9F32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b="1"/>
            <a:t>2. Корректировка выявленных затруднений студента (1курс)</a:t>
          </a:r>
        </a:p>
        <a:p>
          <a:endParaRPr lang="ru-RU" b="1"/>
        </a:p>
      </dgm:t>
    </dgm:pt>
    <dgm:pt modelId="{AE419630-1D70-45DD-BF59-7B75A057A1CC}" type="sibTrans" cxnId="{479E91AC-8AD1-4F1A-BA1E-0DA9C9DF4613}">
      <dgm:prSet/>
      <dgm:spPr/>
      <dgm:t>
        <a:bodyPr/>
        <a:lstStyle/>
        <a:p>
          <a:endParaRPr lang="ru-RU"/>
        </a:p>
      </dgm:t>
    </dgm:pt>
    <dgm:pt modelId="{5E398D2E-1B4C-4A13-903F-7DBD47402409}" type="parTrans" cxnId="{479E91AC-8AD1-4F1A-BA1E-0DA9C9DF4613}">
      <dgm:prSet/>
      <dgm:spPr/>
      <dgm:t>
        <a:bodyPr/>
        <a:lstStyle/>
        <a:p>
          <a:endParaRPr lang="ru-RU"/>
        </a:p>
      </dgm:t>
    </dgm:pt>
    <dgm:pt modelId="{8BED7D32-78BE-4BF8-9885-B66A73AA6C7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/>
            <a:t>включение студентов в волонтерскую и добровольческую деятельность</a:t>
          </a:r>
        </a:p>
      </dgm:t>
    </dgm:pt>
    <dgm:pt modelId="{F117130D-BF3B-4722-96B4-5BE5E6243522}" type="parTrans" cxnId="{04BBEDBA-82ED-4095-9CDE-54F1AE03C107}">
      <dgm:prSet/>
      <dgm:spPr/>
      <dgm:t>
        <a:bodyPr/>
        <a:lstStyle/>
        <a:p>
          <a:endParaRPr lang="ru-RU"/>
        </a:p>
      </dgm:t>
    </dgm:pt>
    <dgm:pt modelId="{7AC0D087-9D83-496B-BE53-E5AF845FB044}" type="sibTrans" cxnId="{04BBEDBA-82ED-4095-9CDE-54F1AE03C107}">
      <dgm:prSet/>
      <dgm:spPr/>
      <dgm:t>
        <a:bodyPr/>
        <a:lstStyle/>
        <a:p>
          <a:endParaRPr lang="ru-RU"/>
        </a:p>
      </dgm:t>
    </dgm:pt>
    <dgm:pt modelId="{D3691CCE-EC1A-4A58-9180-FDB113763F3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/>
            <a:t>создание лаборатории методического сопровождения студентов</a:t>
          </a:r>
        </a:p>
      </dgm:t>
    </dgm:pt>
    <dgm:pt modelId="{CCB988AF-D8E6-4AC6-BBEA-8AFCE1B824D5}" type="parTrans" cxnId="{92775E6B-5430-4638-9261-6DBEC002A354}">
      <dgm:prSet/>
      <dgm:spPr/>
      <dgm:t>
        <a:bodyPr/>
        <a:lstStyle/>
        <a:p>
          <a:endParaRPr lang="ru-RU"/>
        </a:p>
      </dgm:t>
    </dgm:pt>
    <dgm:pt modelId="{D693FBD3-422B-4554-B717-300FB1F0F19B}" type="sibTrans" cxnId="{92775E6B-5430-4638-9261-6DBEC002A354}">
      <dgm:prSet/>
      <dgm:spPr/>
      <dgm:t>
        <a:bodyPr/>
        <a:lstStyle/>
        <a:p>
          <a:endParaRPr lang="ru-RU"/>
        </a:p>
      </dgm:t>
    </dgm:pt>
    <dgm:pt modelId="{2708EAFB-5DD1-44DC-895E-1556703517B5}" type="pres">
      <dgm:prSet presAssocID="{8ADF15BD-F707-4474-A8B8-85C6AB4C1C5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3CFEDB-8171-4F8E-AB44-69135861A220}" type="pres">
      <dgm:prSet presAssocID="{B9468DAA-100A-4AEF-8646-72D8E5B057DF}" presName="compNode" presStyleCnt="0"/>
      <dgm:spPr/>
    </dgm:pt>
    <dgm:pt modelId="{1E430EE1-787D-44E1-BD45-4524D944579B}" type="pres">
      <dgm:prSet presAssocID="{B9468DAA-100A-4AEF-8646-72D8E5B057DF}" presName="aNode" presStyleLbl="bgShp" presStyleIdx="0" presStyleCnt="3" custLinFactNeighborX="-29462" custLinFactNeighborY="401"/>
      <dgm:spPr/>
      <dgm:t>
        <a:bodyPr/>
        <a:lstStyle/>
        <a:p>
          <a:endParaRPr lang="ru-RU"/>
        </a:p>
      </dgm:t>
    </dgm:pt>
    <dgm:pt modelId="{0D752870-25AF-4374-90C9-402902B2786A}" type="pres">
      <dgm:prSet presAssocID="{B9468DAA-100A-4AEF-8646-72D8E5B057DF}" presName="textNode" presStyleLbl="bgShp" presStyleIdx="0" presStyleCnt="3"/>
      <dgm:spPr/>
      <dgm:t>
        <a:bodyPr/>
        <a:lstStyle/>
        <a:p>
          <a:endParaRPr lang="ru-RU"/>
        </a:p>
      </dgm:t>
    </dgm:pt>
    <dgm:pt modelId="{82653E6C-151C-4437-888A-ED4B792E9347}" type="pres">
      <dgm:prSet presAssocID="{B9468DAA-100A-4AEF-8646-72D8E5B057DF}" presName="compChildNode" presStyleCnt="0"/>
      <dgm:spPr/>
    </dgm:pt>
    <dgm:pt modelId="{3E99A205-A4C0-4649-B7BF-11821C52C89C}" type="pres">
      <dgm:prSet presAssocID="{B9468DAA-100A-4AEF-8646-72D8E5B057DF}" presName="theInnerList" presStyleCnt="0"/>
      <dgm:spPr/>
    </dgm:pt>
    <dgm:pt modelId="{D85CFABE-5289-4910-8BCC-705B76C7D089}" type="pres">
      <dgm:prSet presAssocID="{D8B7A67B-08C9-4B74-956F-F655651E4F71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F41AB-D3AE-4D01-9DC0-6FBD8F8D1917}" type="pres">
      <dgm:prSet presAssocID="{D8B7A67B-08C9-4B74-956F-F655651E4F71}" presName="aSpace2" presStyleCnt="0"/>
      <dgm:spPr/>
    </dgm:pt>
    <dgm:pt modelId="{7D393778-11EB-4525-A104-85CF66D62B93}" type="pres">
      <dgm:prSet presAssocID="{EEDD4337-C1DD-406B-94D3-61CFDDD0385B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E76A-522E-48F2-84A6-9B91FB9EBDB1}" type="pres">
      <dgm:prSet presAssocID="{EEDD4337-C1DD-406B-94D3-61CFDDD0385B}" presName="aSpace2" presStyleCnt="0"/>
      <dgm:spPr/>
    </dgm:pt>
    <dgm:pt modelId="{2C8A0558-417D-43D6-8B88-2833E78804CE}" type="pres">
      <dgm:prSet presAssocID="{69199FFE-EBE5-45B6-ACF3-072826ACB870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C6CD3-E7AB-41E9-9CA1-80D57BC36F8A}" type="pres">
      <dgm:prSet presAssocID="{B9468DAA-100A-4AEF-8646-72D8E5B057DF}" presName="aSpace" presStyleCnt="0"/>
      <dgm:spPr/>
    </dgm:pt>
    <dgm:pt modelId="{422DB581-56D0-47D0-959B-101F3465A194}" type="pres">
      <dgm:prSet presAssocID="{BB8568D9-8E8D-4511-8EFE-E1AF274F9F32}" presName="compNode" presStyleCnt="0"/>
      <dgm:spPr/>
    </dgm:pt>
    <dgm:pt modelId="{9B3E638B-D402-493C-9EAC-DFBB5E62F78D}" type="pres">
      <dgm:prSet presAssocID="{BB8568D9-8E8D-4511-8EFE-E1AF274F9F32}" presName="aNode" presStyleLbl="bgShp" presStyleIdx="1" presStyleCnt="3"/>
      <dgm:spPr/>
      <dgm:t>
        <a:bodyPr/>
        <a:lstStyle/>
        <a:p>
          <a:endParaRPr lang="ru-RU"/>
        </a:p>
      </dgm:t>
    </dgm:pt>
    <dgm:pt modelId="{153BA34B-5760-41C8-B835-2D0A86DAD573}" type="pres">
      <dgm:prSet presAssocID="{BB8568D9-8E8D-4511-8EFE-E1AF274F9F32}" presName="textNode" presStyleLbl="bgShp" presStyleIdx="1" presStyleCnt="3"/>
      <dgm:spPr/>
      <dgm:t>
        <a:bodyPr/>
        <a:lstStyle/>
        <a:p>
          <a:endParaRPr lang="ru-RU"/>
        </a:p>
      </dgm:t>
    </dgm:pt>
    <dgm:pt modelId="{73398397-9023-4B73-9AF2-87A7E6B041E1}" type="pres">
      <dgm:prSet presAssocID="{BB8568D9-8E8D-4511-8EFE-E1AF274F9F32}" presName="compChildNode" presStyleCnt="0"/>
      <dgm:spPr/>
    </dgm:pt>
    <dgm:pt modelId="{B371767D-05FF-4D14-A309-BA8337DBE0E9}" type="pres">
      <dgm:prSet presAssocID="{BB8568D9-8E8D-4511-8EFE-E1AF274F9F32}" presName="theInnerList" presStyleCnt="0"/>
      <dgm:spPr/>
    </dgm:pt>
    <dgm:pt modelId="{F1A8BEEC-4CF3-4B56-B569-8E2DA37223AA}" type="pres">
      <dgm:prSet presAssocID="{C93EE7C1-797F-4894-8BCA-C31B25AE349D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42499-68FF-4960-88F0-5CD315436ABE}" type="pres">
      <dgm:prSet presAssocID="{C93EE7C1-797F-4894-8BCA-C31B25AE349D}" presName="aSpace2" presStyleCnt="0"/>
      <dgm:spPr/>
    </dgm:pt>
    <dgm:pt modelId="{3BB775A2-467D-44E9-A9A0-7DF58ED7EF84}" type="pres">
      <dgm:prSet presAssocID="{DD329EA7-E447-495F-9155-00ADF2C926F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0C38D-9E55-4C3E-8F97-E5458CDD2AD5}" type="pres">
      <dgm:prSet presAssocID="{DD329EA7-E447-495F-9155-00ADF2C926F5}" presName="aSpace2" presStyleCnt="0"/>
      <dgm:spPr/>
    </dgm:pt>
    <dgm:pt modelId="{FCA806C7-582E-42A8-BC4E-5089AF6B79D5}" type="pres">
      <dgm:prSet presAssocID="{8BED7D32-78BE-4BF8-9885-B66A73AA6C7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C1C9-BE41-4E32-94F6-8EDF6EF82545}" type="pres">
      <dgm:prSet presAssocID="{BB8568D9-8E8D-4511-8EFE-E1AF274F9F32}" presName="aSpace" presStyleCnt="0"/>
      <dgm:spPr/>
    </dgm:pt>
    <dgm:pt modelId="{86C4DBF8-40E0-469B-9388-7AC249C59DAC}" type="pres">
      <dgm:prSet presAssocID="{99725AAD-580B-49B4-AAB6-165576AAF76F}" presName="compNode" presStyleCnt="0"/>
      <dgm:spPr/>
    </dgm:pt>
    <dgm:pt modelId="{7808CE89-46C2-4CB0-86D0-7D2D45EFFC42}" type="pres">
      <dgm:prSet presAssocID="{99725AAD-580B-49B4-AAB6-165576AAF76F}" presName="aNode" presStyleLbl="bgShp" presStyleIdx="2" presStyleCnt="3"/>
      <dgm:spPr/>
      <dgm:t>
        <a:bodyPr/>
        <a:lstStyle/>
        <a:p>
          <a:endParaRPr lang="ru-RU"/>
        </a:p>
      </dgm:t>
    </dgm:pt>
    <dgm:pt modelId="{B9392AE9-B642-47FC-8DCD-A4E316666E07}" type="pres">
      <dgm:prSet presAssocID="{99725AAD-580B-49B4-AAB6-165576AAF76F}" presName="textNode" presStyleLbl="bgShp" presStyleIdx="2" presStyleCnt="3"/>
      <dgm:spPr/>
      <dgm:t>
        <a:bodyPr/>
        <a:lstStyle/>
        <a:p>
          <a:endParaRPr lang="ru-RU"/>
        </a:p>
      </dgm:t>
    </dgm:pt>
    <dgm:pt modelId="{1BE20F2A-1B77-4555-9007-F7DE6AEE2B4A}" type="pres">
      <dgm:prSet presAssocID="{99725AAD-580B-49B4-AAB6-165576AAF76F}" presName="compChildNode" presStyleCnt="0"/>
      <dgm:spPr/>
    </dgm:pt>
    <dgm:pt modelId="{8DEDCC0A-9107-45CA-B2F7-7FA9387F9E59}" type="pres">
      <dgm:prSet presAssocID="{99725AAD-580B-49B4-AAB6-165576AAF76F}" presName="theInnerList" presStyleCnt="0"/>
      <dgm:spPr/>
    </dgm:pt>
    <dgm:pt modelId="{4212D829-EEF2-401A-BA9A-6590C0C8A834}" type="pres">
      <dgm:prSet presAssocID="{04718B6C-3FEE-4658-BBF2-B206878544E2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25646-7997-40E5-8079-B78610B311A2}" type="pres">
      <dgm:prSet presAssocID="{04718B6C-3FEE-4658-BBF2-B206878544E2}" presName="aSpace2" presStyleCnt="0"/>
      <dgm:spPr/>
    </dgm:pt>
    <dgm:pt modelId="{AEB1823D-888D-450C-983E-D1A4F79F22B0}" type="pres">
      <dgm:prSet presAssocID="{AE3DC91D-8F09-4AD1-8A5E-6CA777D9FA1F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089F2-BDD7-4E9B-9B76-36B2582C1431}" type="pres">
      <dgm:prSet presAssocID="{AE3DC91D-8F09-4AD1-8A5E-6CA777D9FA1F}" presName="aSpace2" presStyleCnt="0"/>
      <dgm:spPr/>
    </dgm:pt>
    <dgm:pt modelId="{41C993BC-0ECC-4627-9C3D-E56EFCC2EC86}" type="pres">
      <dgm:prSet presAssocID="{D3691CCE-EC1A-4A58-9180-FDB113763F3B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964687-9984-4769-BFE0-84A145654B63}" type="presOf" srcId="{8ADF15BD-F707-4474-A8B8-85C6AB4C1C56}" destId="{2708EAFB-5DD1-44DC-895E-1556703517B5}" srcOrd="0" destOrd="0" presId="urn:microsoft.com/office/officeart/2005/8/layout/lProcess2"/>
    <dgm:cxn modelId="{2EE1D27D-DD00-4B0B-9834-79889F09DF15}" srcId="{8ADF15BD-F707-4474-A8B8-85C6AB4C1C56}" destId="{B9468DAA-100A-4AEF-8646-72D8E5B057DF}" srcOrd="0" destOrd="0" parTransId="{58F8704A-57BB-46F1-8D5D-91A11B5EA3D6}" sibTransId="{1E555234-AD2D-4C71-8911-38E44D1620FF}"/>
    <dgm:cxn modelId="{9FA4309A-A9C2-4441-8692-7B4299312FB8}" srcId="{B9468DAA-100A-4AEF-8646-72D8E5B057DF}" destId="{D8B7A67B-08C9-4B74-956F-F655651E4F71}" srcOrd="0" destOrd="0" parTransId="{9FCA45D5-3748-4E53-9D92-A7A0CE73B665}" sibTransId="{F8FF0690-5B02-4A2D-8E85-98106AE264FE}"/>
    <dgm:cxn modelId="{29307BD8-6BA6-4DE4-9078-C3E2CFF61CF8}" type="presOf" srcId="{BB8568D9-8E8D-4511-8EFE-E1AF274F9F32}" destId="{153BA34B-5760-41C8-B835-2D0A86DAD573}" srcOrd="1" destOrd="0" presId="urn:microsoft.com/office/officeart/2005/8/layout/lProcess2"/>
    <dgm:cxn modelId="{BB46C313-CD63-44A9-902C-371087FC97D1}" type="presOf" srcId="{B9468DAA-100A-4AEF-8646-72D8E5B057DF}" destId="{1E430EE1-787D-44E1-BD45-4524D944579B}" srcOrd="0" destOrd="0" presId="urn:microsoft.com/office/officeart/2005/8/layout/lProcess2"/>
    <dgm:cxn modelId="{E1B3D9EB-BC8B-4431-98D9-4853DA6F7B13}" srcId="{8ADF15BD-F707-4474-A8B8-85C6AB4C1C56}" destId="{99725AAD-580B-49B4-AAB6-165576AAF76F}" srcOrd="2" destOrd="0" parTransId="{86B6C029-8B7D-4408-A21C-E67008755FBA}" sibTransId="{C4767B63-7EBE-4BEE-BD5B-8130079B3066}"/>
    <dgm:cxn modelId="{6EF0F41B-A647-4814-ACBA-7F58FC1A344F}" type="presOf" srcId="{C93EE7C1-797F-4894-8BCA-C31B25AE349D}" destId="{F1A8BEEC-4CF3-4B56-B569-8E2DA37223AA}" srcOrd="0" destOrd="0" presId="urn:microsoft.com/office/officeart/2005/8/layout/lProcess2"/>
    <dgm:cxn modelId="{9B3CF030-E287-444B-BF14-0D6BBCECC6CF}" type="presOf" srcId="{99725AAD-580B-49B4-AAB6-165576AAF76F}" destId="{B9392AE9-B642-47FC-8DCD-A4E316666E07}" srcOrd="1" destOrd="0" presId="urn:microsoft.com/office/officeart/2005/8/layout/lProcess2"/>
    <dgm:cxn modelId="{215F00E7-4E6B-4915-B005-FE40D6EA7876}" type="presOf" srcId="{D8B7A67B-08C9-4B74-956F-F655651E4F71}" destId="{D85CFABE-5289-4910-8BCC-705B76C7D089}" srcOrd="0" destOrd="0" presId="urn:microsoft.com/office/officeart/2005/8/layout/lProcess2"/>
    <dgm:cxn modelId="{7D32863D-6E7B-488A-A923-8805461E16B0}" type="presOf" srcId="{D3691CCE-EC1A-4A58-9180-FDB113763F3B}" destId="{41C993BC-0ECC-4627-9C3D-E56EFCC2EC86}" srcOrd="0" destOrd="0" presId="urn:microsoft.com/office/officeart/2005/8/layout/lProcess2"/>
    <dgm:cxn modelId="{257DC2E8-15F4-4BFC-AACE-1FDFD7E30417}" srcId="{BB8568D9-8E8D-4511-8EFE-E1AF274F9F32}" destId="{C93EE7C1-797F-4894-8BCA-C31B25AE349D}" srcOrd="0" destOrd="0" parTransId="{7258F636-3216-4262-B7AC-CA025F985971}" sibTransId="{DE598BFA-5854-4132-94B1-D479F3BA092B}"/>
    <dgm:cxn modelId="{04BBEDBA-82ED-4095-9CDE-54F1AE03C107}" srcId="{BB8568D9-8E8D-4511-8EFE-E1AF274F9F32}" destId="{8BED7D32-78BE-4BF8-9885-B66A73AA6C72}" srcOrd="2" destOrd="0" parTransId="{F117130D-BF3B-4722-96B4-5BE5E6243522}" sibTransId="{7AC0D087-9D83-496B-BE53-E5AF845FB044}"/>
    <dgm:cxn modelId="{47C860C4-A89A-45C8-A132-7A814D8CC000}" srcId="{99725AAD-580B-49B4-AAB6-165576AAF76F}" destId="{04718B6C-3FEE-4658-BBF2-B206878544E2}" srcOrd="0" destOrd="0" parTransId="{3FB6DC60-899E-40A4-A300-1CFE8045C74F}" sibTransId="{BDFCD1C7-DF31-4A85-8AD5-77B33A89FE02}"/>
    <dgm:cxn modelId="{7454C349-D607-4D6E-95C3-F0B34E3B2AFB}" type="presOf" srcId="{69199FFE-EBE5-45B6-ACF3-072826ACB870}" destId="{2C8A0558-417D-43D6-8B88-2833E78804CE}" srcOrd="0" destOrd="0" presId="urn:microsoft.com/office/officeart/2005/8/layout/lProcess2"/>
    <dgm:cxn modelId="{E8E66BF3-10E0-45AC-A49A-D1686FECC383}" srcId="{B9468DAA-100A-4AEF-8646-72D8E5B057DF}" destId="{EEDD4337-C1DD-406B-94D3-61CFDDD0385B}" srcOrd="1" destOrd="0" parTransId="{CF1689E1-5FF1-4394-BCA5-17532D58592E}" sibTransId="{D5E8CA4C-1D0C-486A-A9F1-BED36D357C3E}"/>
    <dgm:cxn modelId="{94C2643F-AD7E-48B2-AF06-7C1F78BB40BF}" type="presOf" srcId="{99725AAD-580B-49B4-AAB6-165576AAF76F}" destId="{7808CE89-46C2-4CB0-86D0-7D2D45EFFC42}" srcOrd="0" destOrd="0" presId="urn:microsoft.com/office/officeart/2005/8/layout/lProcess2"/>
    <dgm:cxn modelId="{87FF9A11-DFFB-42B2-B1BA-4E4176921A41}" type="presOf" srcId="{DD329EA7-E447-495F-9155-00ADF2C926F5}" destId="{3BB775A2-467D-44E9-A9A0-7DF58ED7EF84}" srcOrd="0" destOrd="0" presId="urn:microsoft.com/office/officeart/2005/8/layout/lProcess2"/>
    <dgm:cxn modelId="{5CBC808E-9A2B-4C2F-9508-6A5FE31E9926}" type="presOf" srcId="{04718B6C-3FEE-4658-BBF2-B206878544E2}" destId="{4212D829-EEF2-401A-BA9A-6590C0C8A834}" srcOrd="0" destOrd="0" presId="urn:microsoft.com/office/officeart/2005/8/layout/lProcess2"/>
    <dgm:cxn modelId="{4E5F0967-04A7-4357-822A-7EC550ABA487}" type="presOf" srcId="{BB8568D9-8E8D-4511-8EFE-E1AF274F9F32}" destId="{9B3E638B-D402-493C-9EAC-DFBB5E62F78D}" srcOrd="0" destOrd="0" presId="urn:microsoft.com/office/officeart/2005/8/layout/lProcess2"/>
    <dgm:cxn modelId="{D9D0D2AC-4114-4982-8DB5-E39DBBB4E7F0}" type="presOf" srcId="{8BED7D32-78BE-4BF8-9885-B66A73AA6C72}" destId="{FCA806C7-582E-42A8-BC4E-5089AF6B79D5}" srcOrd="0" destOrd="0" presId="urn:microsoft.com/office/officeart/2005/8/layout/lProcess2"/>
    <dgm:cxn modelId="{92775E6B-5430-4638-9261-6DBEC002A354}" srcId="{99725AAD-580B-49B4-AAB6-165576AAF76F}" destId="{D3691CCE-EC1A-4A58-9180-FDB113763F3B}" srcOrd="2" destOrd="0" parTransId="{CCB988AF-D8E6-4AC6-BBEA-8AFCE1B824D5}" sibTransId="{D693FBD3-422B-4554-B717-300FB1F0F19B}"/>
    <dgm:cxn modelId="{5566A596-4D2A-44CC-A7B2-229AA9FB2861}" type="presOf" srcId="{EEDD4337-C1DD-406B-94D3-61CFDDD0385B}" destId="{7D393778-11EB-4525-A104-85CF66D62B93}" srcOrd="0" destOrd="0" presId="urn:microsoft.com/office/officeart/2005/8/layout/lProcess2"/>
    <dgm:cxn modelId="{9C82B2D9-B923-41B2-9532-EB5BF3191DCD}" srcId="{99725AAD-580B-49B4-AAB6-165576AAF76F}" destId="{AE3DC91D-8F09-4AD1-8A5E-6CA777D9FA1F}" srcOrd="1" destOrd="0" parTransId="{D9ADC1AE-9327-410D-B8D4-6B803924C3E5}" sibTransId="{626685A4-D977-4E86-B6C9-56DF7CFED5DD}"/>
    <dgm:cxn modelId="{39D0A1D2-337F-4FDE-92C5-9472DB7E661B}" type="presOf" srcId="{AE3DC91D-8F09-4AD1-8A5E-6CA777D9FA1F}" destId="{AEB1823D-888D-450C-983E-D1A4F79F22B0}" srcOrd="0" destOrd="0" presId="urn:microsoft.com/office/officeart/2005/8/layout/lProcess2"/>
    <dgm:cxn modelId="{33BE073F-5D85-4E91-993E-88334020FC0F}" srcId="{B9468DAA-100A-4AEF-8646-72D8E5B057DF}" destId="{69199FFE-EBE5-45B6-ACF3-072826ACB870}" srcOrd="2" destOrd="0" parTransId="{7D261876-9B36-4680-AC1C-FF7E16E9F889}" sibTransId="{1C44A123-F81B-4224-A420-E86208612C7D}"/>
    <dgm:cxn modelId="{272AE56F-8696-4707-8B4C-0BD2D3BBA968}" type="presOf" srcId="{B9468DAA-100A-4AEF-8646-72D8E5B057DF}" destId="{0D752870-25AF-4374-90C9-402902B2786A}" srcOrd="1" destOrd="0" presId="urn:microsoft.com/office/officeart/2005/8/layout/lProcess2"/>
    <dgm:cxn modelId="{479E91AC-8AD1-4F1A-BA1E-0DA9C9DF4613}" srcId="{8ADF15BD-F707-4474-A8B8-85C6AB4C1C56}" destId="{BB8568D9-8E8D-4511-8EFE-E1AF274F9F32}" srcOrd="1" destOrd="0" parTransId="{5E398D2E-1B4C-4A13-903F-7DBD47402409}" sibTransId="{AE419630-1D70-45DD-BF59-7B75A057A1CC}"/>
    <dgm:cxn modelId="{E975B16B-D860-4731-A2B1-2EE9F83A7A29}" srcId="{BB8568D9-8E8D-4511-8EFE-E1AF274F9F32}" destId="{DD329EA7-E447-495F-9155-00ADF2C926F5}" srcOrd="1" destOrd="0" parTransId="{86410313-2313-4F6A-A4D1-73958D789E1D}" sibTransId="{033E05FF-6696-459B-9683-A9997DFB9DB6}"/>
    <dgm:cxn modelId="{2D01ECAC-4392-4C15-9A50-11DA43D73AFD}" type="presParOf" srcId="{2708EAFB-5DD1-44DC-895E-1556703517B5}" destId="{F93CFEDB-8171-4F8E-AB44-69135861A220}" srcOrd="0" destOrd="0" presId="urn:microsoft.com/office/officeart/2005/8/layout/lProcess2"/>
    <dgm:cxn modelId="{21F4DEF4-F955-4548-9534-83762DF3C9D0}" type="presParOf" srcId="{F93CFEDB-8171-4F8E-AB44-69135861A220}" destId="{1E430EE1-787D-44E1-BD45-4524D944579B}" srcOrd="0" destOrd="0" presId="urn:microsoft.com/office/officeart/2005/8/layout/lProcess2"/>
    <dgm:cxn modelId="{4D018614-2B43-4B38-8131-DB40CB45F823}" type="presParOf" srcId="{F93CFEDB-8171-4F8E-AB44-69135861A220}" destId="{0D752870-25AF-4374-90C9-402902B2786A}" srcOrd="1" destOrd="0" presId="urn:microsoft.com/office/officeart/2005/8/layout/lProcess2"/>
    <dgm:cxn modelId="{B073D704-4773-4639-ADA1-0B7ACF6BA74D}" type="presParOf" srcId="{F93CFEDB-8171-4F8E-AB44-69135861A220}" destId="{82653E6C-151C-4437-888A-ED4B792E9347}" srcOrd="2" destOrd="0" presId="urn:microsoft.com/office/officeart/2005/8/layout/lProcess2"/>
    <dgm:cxn modelId="{C411C9DE-36E6-46E6-989B-B44BF0606CFA}" type="presParOf" srcId="{82653E6C-151C-4437-888A-ED4B792E9347}" destId="{3E99A205-A4C0-4649-B7BF-11821C52C89C}" srcOrd="0" destOrd="0" presId="urn:microsoft.com/office/officeart/2005/8/layout/lProcess2"/>
    <dgm:cxn modelId="{6B6C0820-4619-44DD-A500-3BFD19786055}" type="presParOf" srcId="{3E99A205-A4C0-4649-B7BF-11821C52C89C}" destId="{D85CFABE-5289-4910-8BCC-705B76C7D089}" srcOrd="0" destOrd="0" presId="urn:microsoft.com/office/officeart/2005/8/layout/lProcess2"/>
    <dgm:cxn modelId="{25F978C9-D11D-4A44-98FF-0C3BC979AE95}" type="presParOf" srcId="{3E99A205-A4C0-4649-B7BF-11821C52C89C}" destId="{A75F41AB-D3AE-4D01-9DC0-6FBD8F8D1917}" srcOrd="1" destOrd="0" presId="urn:microsoft.com/office/officeart/2005/8/layout/lProcess2"/>
    <dgm:cxn modelId="{28D67F07-959A-4330-BCE8-4C22EC120CD9}" type="presParOf" srcId="{3E99A205-A4C0-4649-B7BF-11821C52C89C}" destId="{7D393778-11EB-4525-A104-85CF66D62B93}" srcOrd="2" destOrd="0" presId="urn:microsoft.com/office/officeart/2005/8/layout/lProcess2"/>
    <dgm:cxn modelId="{C5E63D5A-F5F5-43CB-B25D-1F559DB9B090}" type="presParOf" srcId="{3E99A205-A4C0-4649-B7BF-11821C52C89C}" destId="{6C78E76A-522E-48F2-84A6-9B91FB9EBDB1}" srcOrd="3" destOrd="0" presId="urn:microsoft.com/office/officeart/2005/8/layout/lProcess2"/>
    <dgm:cxn modelId="{F1447874-8710-4166-BBAC-A2C46400FC48}" type="presParOf" srcId="{3E99A205-A4C0-4649-B7BF-11821C52C89C}" destId="{2C8A0558-417D-43D6-8B88-2833E78804CE}" srcOrd="4" destOrd="0" presId="urn:microsoft.com/office/officeart/2005/8/layout/lProcess2"/>
    <dgm:cxn modelId="{552FE799-8695-4C01-9C9F-8F5F15E2BB03}" type="presParOf" srcId="{2708EAFB-5DD1-44DC-895E-1556703517B5}" destId="{AD5C6CD3-E7AB-41E9-9CA1-80D57BC36F8A}" srcOrd="1" destOrd="0" presId="urn:microsoft.com/office/officeart/2005/8/layout/lProcess2"/>
    <dgm:cxn modelId="{D16DD041-0398-4972-8354-42EBFF404511}" type="presParOf" srcId="{2708EAFB-5DD1-44DC-895E-1556703517B5}" destId="{422DB581-56D0-47D0-959B-101F3465A194}" srcOrd="2" destOrd="0" presId="urn:microsoft.com/office/officeart/2005/8/layout/lProcess2"/>
    <dgm:cxn modelId="{D048B544-EB7B-408A-A508-EBFC790212E7}" type="presParOf" srcId="{422DB581-56D0-47D0-959B-101F3465A194}" destId="{9B3E638B-D402-493C-9EAC-DFBB5E62F78D}" srcOrd="0" destOrd="0" presId="urn:microsoft.com/office/officeart/2005/8/layout/lProcess2"/>
    <dgm:cxn modelId="{D110A4A5-9164-4A8F-9274-3AAA5B382FA7}" type="presParOf" srcId="{422DB581-56D0-47D0-959B-101F3465A194}" destId="{153BA34B-5760-41C8-B835-2D0A86DAD573}" srcOrd="1" destOrd="0" presId="urn:microsoft.com/office/officeart/2005/8/layout/lProcess2"/>
    <dgm:cxn modelId="{DE0EA327-9A23-4AEA-A931-BB73B173653C}" type="presParOf" srcId="{422DB581-56D0-47D0-959B-101F3465A194}" destId="{73398397-9023-4B73-9AF2-87A7E6B041E1}" srcOrd="2" destOrd="0" presId="urn:microsoft.com/office/officeart/2005/8/layout/lProcess2"/>
    <dgm:cxn modelId="{B8ADB19D-D7AE-4176-99F7-402A312F1234}" type="presParOf" srcId="{73398397-9023-4B73-9AF2-87A7E6B041E1}" destId="{B371767D-05FF-4D14-A309-BA8337DBE0E9}" srcOrd="0" destOrd="0" presId="urn:microsoft.com/office/officeart/2005/8/layout/lProcess2"/>
    <dgm:cxn modelId="{24C1FE29-C253-4EB5-B5D2-77E6F16FF324}" type="presParOf" srcId="{B371767D-05FF-4D14-A309-BA8337DBE0E9}" destId="{F1A8BEEC-4CF3-4B56-B569-8E2DA37223AA}" srcOrd="0" destOrd="0" presId="urn:microsoft.com/office/officeart/2005/8/layout/lProcess2"/>
    <dgm:cxn modelId="{D3E99416-A84E-480B-9EB2-7CC1656ACB7A}" type="presParOf" srcId="{B371767D-05FF-4D14-A309-BA8337DBE0E9}" destId="{C5142499-68FF-4960-88F0-5CD315436ABE}" srcOrd="1" destOrd="0" presId="urn:microsoft.com/office/officeart/2005/8/layout/lProcess2"/>
    <dgm:cxn modelId="{10CAB30B-1AD3-4360-BF59-D6CD6ECA6AB5}" type="presParOf" srcId="{B371767D-05FF-4D14-A309-BA8337DBE0E9}" destId="{3BB775A2-467D-44E9-A9A0-7DF58ED7EF84}" srcOrd="2" destOrd="0" presId="urn:microsoft.com/office/officeart/2005/8/layout/lProcess2"/>
    <dgm:cxn modelId="{2990A8FD-FF48-42BC-9D97-707838BDC054}" type="presParOf" srcId="{B371767D-05FF-4D14-A309-BA8337DBE0E9}" destId="{2260C38D-9E55-4C3E-8F97-E5458CDD2AD5}" srcOrd="3" destOrd="0" presId="urn:microsoft.com/office/officeart/2005/8/layout/lProcess2"/>
    <dgm:cxn modelId="{863FFDCD-9C2E-4257-A343-FD270486286F}" type="presParOf" srcId="{B371767D-05FF-4D14-A309-BA8337DBE0E9}" destId="{FCA806C7-582E-42A8-BC4E-5089AF6B79D5}" srcOrd="4" destOrd="0" presId="urn:microsoft.com/office/officeart/2005/8/layout/lProcess2"/>
    <dgm:cxn modelId="{D5BC6CAD-4960-4787-9927-630329C3817B}" type="presParOf" srcId="{2708EAFB-5DD1-44DC-895E-1556703517B5}" destId="{8635C1C9-BE41-4E32-94F6-8EDF6EF82545}" srcOrd="3" destOrd="0" presId="urn:microsoft.com/office/officeart/2005/8/layout/lProcess2"/>
    <dgm:cxn modelId="{6CCDAF00-F1DA-458A-B7C9-365AAEEAD9A2}" type="presParOf" srcId="{2708EAFB-5DD1-44DC-895E-1556703517B5}" destId="{86C4DBF8-40E0-469B-9388-7AC249C59DAC}" srcOrd="4" destOrd="0" presId="urn:microsoft.com/office/officeart/2005/8/layout/lProcess2"/>
    <dgm:cxn modelId="{76F93486-6E2B-472A-93D1-79DE6B918695}" type="presParOf" srcId="{86C4DBF8-40E0-469B-9388-7AC249C59DAC}" destId="{7808CE89-46C2-4CB0-86D0-7D2D45EFFC42}" srcOrd="0" destOrd="0" presId="urn:microsoft.com/office/officeart/2005/8/layout/lProcess2"/>
    <dgm:cxn modelId="{DE847DD6-9486-492C-A804-70B4AE5BDB05}" type="presParOf" srcId="{86C4DBF8-40E0-469B-9388-7AC249C59DAC}" destId="{B9392AE9-B642-47FC-8DCD-A4E316666E07}" srcOrd="1" destOrd="0" presId="urn:microsoft.com/office/officeart/2005/8/layout/lProcess2"/>
    <dgm:cxn modelId="{89B660CE-9BBC-4B24-849D-166EC9807966}" type="presParOf" srcId="{86C4DBF8-40E0-469B-9388-7AC249C59DAC}" destId="{1BE20F2A-1B77-4555-9007-F7DE6AEE2B4A}" srcOrd="2" destOrd="0" presId="urn:microsoft.com/office/officeart/2005/8/layout/lProcess2"/>
    <dgm:cxn modelId="{AE3EE732-5E29-49A1-ACA2-386D2CCCAF98}" type="presParOf" srcId="{1BE20F2A-1B77-4555-9007-F7DE6AEE2B4A}" destId="{8DEDCC0A-9107-45CA-B2F7-7FA9387F9E59}" srcOrd="0" destOrd="0" presId="urn:microsoft.com/office/officeart/2005/8/layout/lProcess2"/>
    <dgm:cxn modelId="{B8108777-1A64-41EF-B33C-B94EFEE707D8}" type="presParOf" srcId="{8DEDCC0A-9107-45CA-B2F7-7FA9387F9E59}" destId="{4212D829-EEF2-401A-BA9A-6590C0C8A834}" srcOrd="0" destOrd="0" presId="urn:microsoft.com/office/officeart/2005/8/layout/lProcess2"/>
    <dgm:cxn modelId="{08542239-8056-46CF-8B58-7AC23B0F63FD}" type="presParOf" srcId="{8DEDCC0A-9107-45CA-B2F7-7FA9387F9E59}" destId="{95325646-7997-40E5-8079-B78610B311A2}" srcOrd="1" destOrd="0" presId="urn:microsoft.com/office/officeart/2005/8/layout/lProcess2"/>
    <dgm:cxn modelId="{6A6F9438-5472-4D81-9C0C-B7FB0928FDCF}" type="presParOf" srcId="{8DEDCC0A-9107-45CA-B2F7-7FA9387F9E59}" destId="{AEB1823D-888D-450C-983E-D1A4F79F22B0}" srcOrd="2" destOrd="0" presId="urn:microsoft.com/office/officeart/2005/8/layout/lProcess2"/>
    <dgm:cxn modelId="{C9D1B87E-F4B4-499B-B0C4-23A951E95BDE}" type="presParOf" srcId="{8DEDCC0A-9107-45CA-B2F7-7FA9387F9E59}" destId="{754089F2-BDD7-4E9B-9B76-36B2582C1431}" srcOrd="3" destOrd="0" presId="urn:microsoft.com/office/officeart/2005/8/layout/lProcess2"/>
    <dgm:cxn modelId="{AF66398C-F30A-4DB8-9A48-07F6B4B0C33B}" type="presParOf" srcId="{8DEDCC0A-9107-45CA-B2F7-7FA9387F9E59}" destId="{41C993BC-0ECC-4627-9C3D-E56EFCC2EC86}" srcOrd="4" destOrd="0" presId="urn:microsoft.com/office/officeart/2005/8/layout/lProcess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CDA0D-EE51-4EFC-8B98-07507FB16634}">
      <dsp:nvSpPr>
        <dsp:cNvPr id="0" name=""/>
        <dsp:cNvSpPr/>
      </dsp:nvSpPr>
      <dsp:spPr>
        <a:xfrm>
          <a:off x="2187119" y="327652"/>
          <a:ext cx="1744670" cy="8758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Колледж </a:t>
          </a:r>
          <a:endParaRPr lang="ru-RU" sz="2000" kern="1200" dirty="0"/>
        </a:p>
      </dsp:txBody>
      <dsp:txXfrm>
        <a:off x="2442620" y="455911"/>
        <a:ext cx="1233668" cy="619291"/>
      </dsp:txXfrm>
    </dsp:sp>
    <dsp:sp modelId="{E106BD5E-0F12-44C0-8F8C-F65916C8A1B3}">
      <dsp:nvSpPr>
        <dsp:cNvPr id="0" name=""/>
        <dsp:cNvSpPr/>
      </dsp:nvSpPr>
      <dsp:spPr>
        <a:xfrm rot="709503">
          <a:off x="4088276" y="907487"/>
          <a:ext cx="565378" cy="265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089121" y="952395"/>
        <a:ext cx="485784" cy="159189"/>
      </dsp:txXfrm>
    </dsp:sp>
    <dsp:sp modelId="{80B4FA1B-F9D0-4D12-B273-3CA5B457D8E8}">
      <dsp:nvSpPr>
        <dsp:cNvPr id="0" name=""/>
        <dsp:cNvSpPr/>
      </dsp:nvSpPr>
      <dsp:spPr>
        <a:xfrm>
          <a:off x="4871250" y="890111"/>
          <a:ext cx="1320966" cy="786121"/>
        </a:xfrm>
        <a:prstGeom prst="ellipse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Школа </a:t>
          </a:r>
          <a:endParaRPr lang="ru-RU" sz="2000" kern="1200" dirty="0"/>
        </a:p>
      </dsp:txBody>
      <dsp:txXfrm>
        <a:off x="5064701" y="1005236"/>
        <a:ext cx="934064" cy="555871"/>
      </dsp:txXfrm>
    </dsp:sp>
    <dsp:sp modelId="{9EEC5435-3658-42B7-ABD9-7B4615575642}">
      <dsp:nvSpPr>
        <dsp:cNvPr id="0" name=""/>
        <dsp:cNvSpPr/>
      </dsp:nvSpPr>
      <dsp:spPr>
        <a:xfrm rot="9926020">
          <a:off x="4058984" y="1451876"/>
          <a:ext cx="626012" cy="265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4137299" y="1494930"/>
        <a:ext cx="546418" cy="159189"/>
      </dsp:txXfrm>
    </dsp:sp>
    <dsp:sp modelId="{5D69AC16-6506-4EB2-822B-BE242618B1B6}">
      <dsp:nvSpPr>
        <dsp:cNvPr id="0" name=""/>
        <dsp:cNvSpPr/>
      </dsp:nvSpPr>
      <dsp:spPr>
        <a:xfrm>
          <a:off x="2108048" y="1568011"/>
          <a:ext cx="1819186" cy="736910"/>
        </a:xfrm>
        <a:prstGeom prst="ellipse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Центр ДО</a:t>
          </a:r>
          <a:endParaRPr lang="ru-RU" sz="2000" kern="1200" dirty="0"/>
        </a:p>
      </dsp:txBody>
      <dsp:txXfrm>
        <a:off x="2374462" y="1675929"/>
        <a:ext cx="1286358" cy="521074"/>
      </dsp:txXfrm>
    </dsp:sp>
    <dsp:sp modelId="{563EFB19-F8BD-4638-A645-4CAC8BC13046}">
      <dsp:nvSpPr>
        <dsp:cNvPr id="0" name=""/>
        <dsp:cNvSpPr/>
      </dsp:nvSpPr>
      <dsp:spPr>
        <a:xfrm rot="11780904">
          <a:off x="1528493" y="1447065"/>
          <a:ext cx="545996" cy="265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606478" y="1511330"/>
        <a:ext cx="466402" cy="159189"/>
      </dsp:txXfrm>
    </dsp:sp>
    <dsp:sp modelId="{56BCFBA4-EC2B-40F6-8E52-687094FBA9D9}">
      <dsp:nvSpPr>
        <dsp:cNvPr id="0" name=""/>
        <dsp:cNvSpPr/>
      </dsp:nvSpPr>
      <dsp:spPr>
        <a:xfrm>
          <a:off x="0" y="858720"/>
          <a:ext cx="1367041" cy="786121"/>
        </a:xfrm>
        <a:prstGeom prst="ellipse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Детский сад</a:t>
          </a:r>
          <a:endParaRPr lang="ru-RU" sz="1800" kern="1200" dirty="0"/>
        </a:p>
      </dsp:txBody>
      <dsp:txXfrm>
        <a:off x="200199" y="973845"/>
        <a:ext cx="966643" cy="555871"/>
      </dsp:txXfrm>
    </dsp:sp>
    <dsp:sp modelId="{F07681B6-ADAB-49EC-868B-999BE7867983}">
      <dsp:nvSpPr>
        <dsp:cNvPr id="0" name=""/>
        <dsp:cNvSpPr/>
      </dsp:nvSpPr>
      <dsp:spPr>
        <a:xfrm rot="20906064">
          <a:off x="1525724" y="895611"/>
          <a:ext cx="499969" cy="265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526532" y="956653"/>
        <a:ext cx="420375" cy="159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79877-7085-404A-A49B-A6D143F1C6BF}">
      <dsp:nvSpPr>
        <dsp:cNvPr id="0" name=""/>
        <dsp:cNvSpPr/>
      </dsp:nvSpPr>
      <dsp:spPr>
        <a:xfrm>
          <a:off x="4083978" y="661"/>
          <a:ext cx="6731092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</a:rPr>
            <a:t>обладание совокупностью профессиональных знаний и опыта, требуемых для эффективного выполнения определенного вида деятельности</a:t>
          </a:r>
          <a:endParaRPr lang="ru-RU" sz="2000" kern="1200" dirty="0">
            <a:solidFill>
              <a:srgbClr val="003399"/>
            </a:solidFill>
          </a:endParaRPr>
        </a:p>
      </dsp:txBody>
      <dsp:txXfrm>
        <a:off x="4083978" y="323122"/>
        <a:ext cx="5763709" cy="1934765"/>
      </dsp:txXfrm>
    </dsp:sp>
    <dsp:sp modelId="{B4150F54-A9A4-4FD0-A2BD-CE0D6BFBDF82}">
      <dsp:nvSpPr>
        <dsp:cNvPr id="0" name=""/>
        <dsp:cNvSpPr/>
      </dsp:nvSpPr>
      <dsp:spPr>
        <a:xfrm>
          <a:off x="403416" y="661"/>
          <a:ext cx="3680561" cy="257968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3399"/>
              </a:solidFill>
            </a:rPr>
            <a:t>Профессиональная компетентность</a:t>
          </a:r>
          <a:endParaRPr lang="ru-RU" sz="2700" kern="1200" dirty="0">
            <a:solidFill>
              <a:srgbClr val="003399"/>
            </a:solidFill>
          </a:endParaRPr>
        </a:p>
      </dsp:txBody>
      <dsp:txXfrm>
        <a:off x="529346" y="126591"/>
        <a:ext cx="3428701" cy="2327827"/>
      </dsp:txXfrm>
    </dsp:sp>
    <dsp:sp modelId="{238FCB77-F99D-4C61-A1A8-0BF25508ACDC}">
      <dsp:nvSpPr>
        <dsp:cNvPr id="0" name=""/>
        <dsp:cNvSpPr/>
      </dsp:nvSpPr>
      <dsp:spPr>
        <a:xfrm>
          <a:off x="4109377" y="2838317"/>
          <a:ext cx="6731092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691362"/>
            <a:satOff val="9469"/>
            <a:lumOff val="-956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-1691362"/>
              <a:satOff val="9469"/>
              <a:lumOff val="-9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</a:rPr>
            <a:t>психическое состояние, включающее осознание человеком своих целей, имеющихся условий, наиболее вероятных способов действия, при котором происходит прогнозирование мотивационных, волевых, интеллектуальных усилий для достижения результатов</a:t>
          </a:r>
          <a:endParaRPr lang="ru-RU" sz="2000" kern="1200" dirty="0">
            <a:solidFill>
              <a:srgbClr val="003399"/>
            </a:solidFill>
          </a:endParaRPr>
        </a:p>
      </dsp:txBody>
      <dsp:txXfrm>
        <a:off x="4109377" y="3160778"/>
        <a:ext cx="5763709" cy="1934765"/>
      </dsp:txXfrm>
    </dsp:sp>
    <dsp:sp modelId="{93CE10DB-37EA-4912-AEB4-13C085B0BDE7}">
      <dsp:nvSpPr>
        <dsp:cNvPr id="0" name=""/>
        <dsp:cNvSpPr/>
      </dsp:nvSpPr>
      <dsp:spPr>
        <a:xfrm>
          <a:off x="378018" y="2838317"/>
          <a:ext cx="3731358" cy="2579687"/>
        </a:xfrm>
        <a:prstGeom prst="roundRect">
          <a:avLst/>
        </a:prstGeom>
        <a:gradFill rotWithShape="0">
          <a:gsLst>
            <a:gs pos="0">
              <a:schemeClr val="accent4">
                <a:hueOff val="-1714266"/>
                <a:satOff val="14520"/>
                <a:lumOff val="-6274"/>
                <a:alphaOff val="0"/>
                <a:tint val="65000"/>
                <a:lumMod val="110000"/>
              </a:schemeClr>
            </a:gs>
            <a:gs pos="88000">
              <a:schemeClr val="accent4">
                <a:hueOff val="-1714266"/>
                <a:satOff val="14520"/>
                <a:lumOff val="-627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3399"/>
              </a:solidFill>
            </a:rPr>
            <a:t>Готовность к профессиональной деятельности</a:t>
          </a:r>
          <a:endParaRPr lang="ru-RU" sz="2700" kern="1200" dirty="0">
            <a:solidFill>
              <a:srgbClr val="003399"/>
            </a:solidFill>
          </a:endParaRPr>
        </a:p>
      </dsp:txBody>
      <dsp:txXfrm>
        <a:off x="503948" y="2964247"/>
        <a:ext cx="3479498" cy="23278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30EE1-787D-44E1-BD45-4524D944579B}">
      <dsp:nvSpPr>
        <dsp:cNvPr id="0" name=""/>
        <dsp:cNvSpPr/>
      </dsp:nvSpPr>
      <dsp:spPr>
        <a:xfrm>
          <a:off x="0" y="0"/>
          <a:ext cx="3644375" cy="472090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1. Определение </a:t>
          </a:r>
          <a:r>
            <a:rPr lang="ru-RU" sz="1600" b="1" kern="1200" dirty="0" err="1"/>
            <a:t>общеучебных</a:t>
          </a:r>
          <a:r>
            <a:rPr lang="ru-RU" sz="1600" b="1" kern="1200" dirty="0"/>
            <a:t> и коммуникативных затруднений, связанных с будущей профессиональной деятельностью  студента (сентябрь, 1 курс)</a:t>
          </a:r>
        </a:p>
      </dsp:txBody>
      <dsp:txXfrm>
        <a:off x="0" y="0"/>
        <a:ext cx="3644375" cy="1416271"/>
      </dsp:txXfrm>
    </dsp:sp>
    <dsp:sp modelId="{D85CFABE-5289-4910-8BCC-705B76C7D089}">
      <dsp:nvSpPr>
        <dsp:cNvPr id="0" name=""/>
        <dsp:cNvSpPr/>
      </dsp:nvSpPr>
      <dsp:spPr>
        <a:xfrm>
          <a:off x="365839" y="1416674"/>
          <a:ext cx="2915500" cy="92746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анкетирование</a:t>
          </a:r>
        </a:p>
      </dsp:txBody>
      <dsp:txXfrm>
        <a:off x="393004" y="1443839"/>
        <a:ext cx="2861170" cy="873138"/>
      </dsp:txXfrm>
    </dsp:sp>
    <dsp:sp modelId="{7D393778-11EB-4525-A104-85CF66D62B93}">
      <dsp:nvSpPr>
        <dsp:cNvPr id="0" name=""/>
        <dsp:cNvSpPr/>
      </dsp:nvSpPr>
      <dsp:spPr>
        <a:xfrm>
          <a:off x="365839" y="2486831"/>
          <a:ext cx="2915500" cy="9274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проведение вводного контроля</a:t>
          </a:r>
        </a:p>
      </dsp:txBody>
      <dsp:txXfrm>
        <a:off x="393004" y="2513996"/>
        <a:ext cx="2861170" cy="873138"/>
      </dsp:txXfrm>
    </dsp:sp>
    <dsp:sp modelId="{2C8A0558-417D-43D6-8B88-2833E78804CE}">
      <dsp:nvSpPr>
        <dsp:cNvPr id="0" name=""/>
        <dsp:cNvSpPr/>
      </dsp:nvSpPr>
      <dsp:spPr>
        <a:xfrm>
          <a:off x="365839" y="3556987"/>
          <a:ext cx="2915500" cy="92746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проведение наблюдений в период проектной смены по </a:t>
          </a:r>
          <a:r>
            <a:rPr lang="ru-RU" sz="1600" kern="1200" dirty="0" err="1"/>
            <a:t>командообразованию</a:t>
          </a:r>
          <a:endParaRPr lang="ru-RU" sz="1600" kern="1200" dirty="0"/>
        </a:p>
      </dsp:txBody>
      <dsp:txXfrm>
        <a:off x="393004" y="3584152"/>
        <a:ext cx="2861170" cy="873138"/>
      </dsp:txXfrm>
    </dsp:sp>
    <dsp:sp modelId="{9B3E638B-D402-493C-9EAC-DFBB5E62F78D}">
      <dsp:nvSpPr>
        <dsp:cNvPr id="0" name=""/>
        <dsp:cNvSpPr/>
      </dsp:nvSpPr>
      <dsp:spPr>
        <a:xfrm>
          <a:off x="3919105" y="0"/>
          <a:ext cx="3644375" cy="472090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/>
            <a:t>2. Корректировка выявленных затруднений студента (1курс)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3919105" y="0"/>
        <a:ext cx="3644375" cy="1416271"/>
      </dsp:txXfrm>
    </dsp:sp>
    <dsp:sp modelId="{F1A8BEEC-4CF3-4B56-B569-8E2DA37223AA}">
      <dsp:nvSpPr>
        <dsp:cNvPr id="0" name=""/>
        <dsp:cNvSpPr/>
      </dsp:nvSpPr>
      <dsp:spPr>
        <a:xfrm>
          <a:off x="4283542" y="1416674"/>
          <a:ext cx="2915500" cy="92746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реализация </a:t>
          </a:r>
          <a:r>
            <a:rPr lang="ru-RU" sz="1600" kern="1200" dirty="0" smtClean="0"/>
            <a:t>о/о </a:t>
          </a:r>
          <a:r>
            <a:rPr lang="ru-RU" sz="1600" kern="1200" dirty="0"/>
            <a:t>дисциплин с привлечением ресурсов базовых площадок</a:t>
          </a:r>
        </a:p>
      </dsp:txBody>
      <dsp:txXfrm>
        <a:off x="4310707" y="1443839"/>
        <a:ext cx="2861170" cy="873138"/>
      </dsp:txXfrm>
    </dsp:sp>
    <dsp:sp modelId="{3BB775A2-467D-44E9-A9A0-7DF58ED7EF84}">
      <dsp:nvSpPr>
        <dsp:cNvPr id="0" name=""/>
        <dsp:cNvSpPr/>
      </dsp:nvSpPr>
      <dsp:spPr>
        <a:xfrm>
          <a:off x="4283542" y="2486831"/>
          <a:ext cx="2915500" cy="9274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реализация программ дополнительного образования с привлечением ресурсов базовых площадок</a:t>
          </a:r>
        </a:p>
      </dsp:txBody>
      <dsp:txXfrm>
        <a:off x="4310707" y="2513996"/>
        <a:ext cx="2861170" cy="873138"/>
      </dsp:txXfrm>
    </dsp:sp>
    <dsp:sp modelId="{FCA806C7-582E-42A8-BC4E-5089AF6B79D5}">
      <dsp:nvSpPr>
        <dsp:cNvPr id="0" name=""/>
        <dsp:cNvSpPr/>
      </dsp:nvSpPr>
      <dsp:spPr>
        <a:xfrm>
          <a:off x="4283542" y="3556987"/>
          <a:ext cx="2915500" cy="92746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включение студентов в волонтерскую и добровольческую деятельность</a:t>
          </a:r>
        </a:p>
      </dsp:txBody>
      <dsp:txXfrm>
        <a:off x="4310707" y="3584152"/>
        <a:ext cx="2861170" cy="873138"/>
      </dsp:txXfrm>
    </dsp:sp>
    <dsp:sp modelId="{7808CE89-46C2-4CB0-86D0-7D2D45EFFC42}">
      <dsp:nvSpPr>
        <dsp:cNvPr id="0" name=""/>
        <dsp:cNvSpPr/>
      </dsp:nvSpPr>
      <dsp:spPr>
        <a:xfrm>
          <a:off x="7836808" y="0"/>
          <a:ext cx="3644375" cy="47209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3. Формирование профессиональных компетенций в условиях </a:t>
          </a:r>
          <a:r>
            <a:rPr lang="ru-RU" sz="1600" b="1" kern="1200" dirty="0" smtClean="0"/>
            <a:t>насыщенной </a:t>
          </a:r>
          <a:r>
            <a:rPr lang="en-US" sz="1600" b="1" kern="1200" dirty="0" smtClean="0"/>
            <a:t> </a:t>
          </a:r>
          <a:r>
            <a:rPr lang="ru-RU" sz="1600" b="1" kern="1200" dirty="0" smtClean="0"/>
            <a:t>образовательной  </a:t>
          </a:r>
          <a:r>
            <a:rPr lang="ru-RU" sz="1600" b="1" kern="1200" dirty="0"/>
            <a:t>среды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(2-4 курс)</a:t>
          </a:r>
        </a:p>
      </dsp:txBody>
      <dsp:txXfrm>
        <a:off x="7836808" y="0"/>
        <a:ext cx="3644375" cy="1416271"/>
      </dsp:txXfrm>
    </dsp:sp>
    <dsp:sp modelId="{4212D829-EEF2-401A-BA9A-6590C0C8A834}">
      <dsp:nvSpPr>
        <dsp:cNvPr id="0" name=""/>
        <dsp:cNvSpPr/>
      </dsp:nvSpPr>
      <dsp:spPr>
        <a:xfrm>
          <a:off x="8201246" y="1416674"/>
          <a:ext cx="2915500" cy="92746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"синхронизация" МТБ  колледжа и базовых площадок для реализации образовательных программ и программ практик</a:t>
          </a:r>
        </a:p>
      </dsp:txBody>
      <dsp:txXfrm>
        <a:off x="8228411" y="1443839"/>
        <a:ext cx="2861170" cy="873138"/>
      </dsp:txXfrm>
    </dsp:sp>
    <dsp:sp modelId="{AEB1823D-888D-450C-983E-D1A4F79F22B0}">
      <dsp:nvSpPr>
        <dsp:cNvPr id="0" name=""/>
        <dsp:cNvSpPr/>
      </dsp:nvSpPr>
      <dsp:spPr>
        <a:xfrm>
          <a:off x="8201246" y="2486831"/>
          <a:ext cx="2915500" cy="92746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изменение подходов к реализации ОП (выделение межпредметных связей модулей и дисциплин)</a:t>
          </a:r>
        </a:p>
      </dsp:txBody>
      <dsp:txXfrm>
        <a:off x="8228411" y="2513996"/>
        <a:ext cx="2861170" cy="873138"/>
      </dsp:txXfrm>
    </dsp:sp>
    <dsp:sp modelId="{41C993BC-0ECC-4627-9C3D-E56EFCC2EC86}">
      <dsp:nvSpPr>
        <dsp:cNvPr id="0" name=""/>
        <dsp:cNvSpPr/>
      </dsp:nvSpPr>
      <dsp:spPr>
        <a:xfrm>
          <a:off x="8201246" y="3556987"/>
          <a:ext cx="2915500" cy="92746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создание лаборатории методического сопровождения студентов</a:t>
          </a:r>
        </a:p>
      </dsp:txBody>
      <dsp:txXfrm>
        <a:off x="8228411" y="3584152"/>
        <a:ext cx="2861170" cy="873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3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27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36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39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39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1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9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1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0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7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3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0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5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6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48AB-97A2-4A81-841C-15F0BBEEEE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93D67E-DC89-4330-A550-1DECAD4D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20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17" y="1789726"/>
            <a:ext cx="3068894" cy="37771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783105" y="2433197"/>
            <a:ext cx="6284269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cap="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Учебно-методическая среда подготовки современного педагога в условиях реализации </a:t>
            </a:r>
            <a:r>
              <a:rPr lang="ru-RU" sz="2200" b="1" cap="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компетентностного</a:t>
            </a:r>
            <a:r>
              <a:rPr lang="ru-RU" sz="2200" b="1" cap="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подхода</a:t>
            </a:r>
            <a:endParaRPr lang="ru-RU" sz="2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3883" y="4954769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Директор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ГБПОУ «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Миасский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педагогический колледж»: 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Каменкова Наталья Владимировна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10751623"/>
              </p:ext>
            </p:extLst>
          </p:nvPr>
        </p:nvGraphicFramePr>
        <p:xfrm>
          <a:off x="362573" y="1996966"/>
          <a:ext cx="11482586" cy="472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адпись 8"/>
          <p:cNvSpPr txBox="1"/>
          <p:nvPr/>
        </p:nvSpPr>
        <p:spPr>
          <a:xfrm>
            <a:off x="362573" y="1198416"/>
            <a:ext cx="11585071" cy="6811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600" b="1" dirty="0" smtClean="0">
                <a:solidFill>
                  <a:srgbClr val="000099"/>
                </a:solidFill>
              </a:rPr>
              <a:t>Управленческая модель траектории индивидуального сопровождения студентов в условиях функционирования единой методически - насыщенной образовательной среды </a:t>
            </a:r>
            <a:endParaRPr lang="ru-RU" sz="1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17" y="1789726"/>
            <a:ext cx="3068894" cy="37771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783105" y="2433197"/>
            <a:ext cx="6284269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cap="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Учебно-методическая среда подготовки современного педагога в условиях реализации </a:t>
            </a:r>
            <a:r>
              <a:rPr lang="ru-RU" sz="2200" b="1" cap="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компетентностного</a:t>
            </a:r>
            <a:r>
              <a:rPr lang="ru-RU" sz="2200" b="1" cap="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подхода</a:t>
            </a:r>
            <a:endParaRPr lang="ru-RU" sz="2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3883" y="4954769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Директор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ГБПОУ «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Миасский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педагогический колледж»: 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Каменкова Наталья Владимировна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203" y="1245310"/>
            <a:ext cx="1967929" cy="1310671"/>
          </a:xfrm>
          <a:prstGeom prst="rect">
            <a:avLst/>
          </a:prstGeom>
        </p:spPr>
      </p:pic>
      <p:pic>
        <p:nvPicPr>
          <p:cNvPr id="1028" name="Picture 4" descr="https://avatars.mds.yandex.net/get-pdb/1337215/8bc1e2b3-2815-480d-9cf2-bb754b06c213/s3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121" y="1254737"/>
            <a:ext cx="2507345" cy="159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ÑÑÑÐ´ÐµÐ½Ñ ÑÐµÐ»Ð¾Ð²ÐµÑÐºÐ¸ Ð¿ÑÐµÐ·ÐµÐ½ÑÐ°ÑÐ¸Ñ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90" y="1066694"/>
            <a:ext cx="2223873" cy="166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1021315" y="4623529"/>
            <a:ext cx="9832214" cy="2274333"/>
            <a:chOff x="1021315" y="4623529"/>
            <a:chExt cx="9832214" cy="2274333"/>
          </a:xfrm>
        </p:grpSpPr>
        <p:sp>
          <p:nvSpPr>
            <p:cNvPr id="13" name="TextBox 12"/>
            <p:cNvSpPr txBox="1"/>
            <p:nvPr/>
          </p:nvSpPr>
          <p:spPr>
            <a:xfrm>
              <a:off x="3543820" y="4810833"/>
              <a:ext cx="3805645" cy="120032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99"/>
                  </a:solidFill>
                  <a:latin typeface="Luga" pitchFamily="82" charset="0"/>
                </a:rPr>
                <a:t>Требования к перечню и уровню освоения компетенций</a:t>
              </a:r>
              <a:endParaRPr lang="ru-RU" sz="2400" b="1" dirty="0">
                <a:solidFill>
                  <a:srgbClr val="003399"/>
                </a:solidFill>
                <a:latin typeface="Luga" pitchFamily="82" charset="0"/>
              </a:endParaRPr>
            </a:p>
          </p:txBody>
        </p:sp>
        <p:sp>
          <p:nvSpPr>
            <p:cNvPr id="2" name="Выноска 1 1"/>
            <p:cNvSpPr/>
            <p:nvPr/>
          </p:nvSpPr>
          <p:spPr>
            <a:xfrm>
              <a:off x="8032714" y="4645577"/>
              <a:ext cx="2820815" cy="1200329"/>
            </a:xfrm>
            <a:prstGeom prst="borderCallout1">
              <a:avLst>
                <a:gd name="adj1" fmla="val 42763"/>
                <a:gd name="adj2" fmla="val -934"/>
                <a:gd name="adj3" fmla="val 113328"/>
                <a:gd name="adj4" fmla="val -24944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Выноска 1 18"/>
            <p:cNvSpPr/>
            <p:nvPr/>
          </p:nvSpPr>
          <p:spPr>
            <a:xfrm flipH="1">
              <a:off x="1021315" y="4623529"/>
              <a:ext cx="1839256" cy="1200329"/>
            </a:xfrm>
            <a:prstGeom prst="borderCallout1">
              <a:avLst>
                <a:gd name="adj1" fmla="val 51043"/>
                <a:gd name="adj2" fmla="val -1308"/>
                <a:gd name="adj3" fmla="val 112500"/>
                <a:gd name="adj4" fmla="val -38333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27824" y="5270577"/>
              <a:ext cx="1470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ФГОС СПО</a:t>
              </a:r>
              <a:endParaRPr lang="ru-RU" sz="2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2714" y="5081980"/>
              <a:ext cx="28208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Профессиональный стандарт</a:t>
              </a:r>
              <a:endParaRPr lang="ru-RU" sz="20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21035" y="5789866"/>
              <a:ext cx="58640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/>
                <a:t>=</a:t>
              </a:r>
              <a:endParaRPr lang="ru-RU" sz="6600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5270121" y="6158678"/>
              <a:ext cx="288236" cy="473932"/>
            </a:xfrm>
            <a:prstGeom prst="line">
              <a:avLst/>
            </a:prstGeom>
            <a:ln w="444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0" y="0"/>
            <a:ext cx="12192000" cy="1030709"/>
            <a:chOff x="0" y="4547"/>
            <a:chExt cx="12192000" cy="1030709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33230" y="2859328"/>
            <a:ext cx="11563211" cy="1247212"/>
            <a:chOff x="333230" y="2859328"/>
            <a:chExt cx="11563211" cy="1247212"/>
          </a:xfrm>
        </p:grpSpPr>
        <p:sp>
          <p:nvSpPr>
            <p:cNvPr id="27" name="TextBox 26"/>
            <p:cNvSpPr txBox="1"/>
            <p:nvPr/>
          </p:nvSpPr>
          <p:spPr>
            <a:xfrm>
              <a:off x="333230" y="2906211"/>
              <a:ext cx="3279530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99"/>
                  </a:solidFill>
                </a:rPr>
                <a:t>Профессиональная компетентность выпускника</a:t>
              </a:r>
              <a:endParaRPr lang="ru-RU" sz="2400" b="1" dirty="0">
                <a:solidFill>
                  <a:srgbClr val="003399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90307" y="2906211"/>
              <a:ext cx="4006232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99"/>
                  </a:solidFill>
                </a:rPr>
                <a:t>Готовность к ведению профессиональной деятельности</a:t>
              </a:r>
              <a:endParaRPr lang="ru-RU" sz="2400" b="1" dirty="0">
                <a:solidFill>
                  <a:srgbClr val="003399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74087" y="2859328"/>
              <a:ext cx="2922354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99"/>
                  </a:solidFill>
                </a:rPr>
                <a:t>Критерии определения готовности </a:t>
              </a:r>
              <a:endParaRPr lang="ru-RU" sz="2400" b="1" dirty="0">
                <a:solidFill>
                  <a:srgbClr val="003399"/>
                </a:solidFill>
              </a:endParaRPr>
            </a:p>
          </p:txBody>
        </p:sp>
        <p:sp>
          <p:nvSpPr>
            <p:cNvPr id="6" name="Стрелка влево 5"/>
            <p:cNvSpPr/>
            <p:nvPr/>
          </p:nvSpPr>
          <p:spPr>
            <a:xfrm>
              <a:off x="8341364" y="3249518"/>
              <a:ext cx="632723" cy="452906"/>
            </a:xfrm>
            <a:prstGeom prst="lef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3628903" y="3279922"/>
              <a:ext cx="632723" cy="452906"/>
            </a:xfrm>
            <a:prstGeom prst="lef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610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2713106" y="1246690"/>
            <a:ext cx="6351104" cy="11330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92896" y="1253270"/>
            <a:ext cx="5993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Формирование профессиональных компетенций</a:t>
            </a:r>
            <a:endParaRPr lang="ru-RU" sz="28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903067" y="2564296"/>
            <a:ext cx="7971183" cy="1565089"/>
            <a:chOff x="1903067" y="2564296"/>
            <a:chExt cx="7971183" cy="1565089"/>
          </a:xfrm>
        </p:grpSpPr>
        <p:sp>
          <p:nvSpPr>
            <p:cNvPr id="11" name="TextBox 10"/>
            <p:cNvSpPr txBox="1"/>
            <p:nvPr/>
          </p:nvSpPr>
          <p:spPr>
            <a:xfrm>
              <a:off x="1903067" y="3175278"/>
              <a:ext cx="7971183" cy="95410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3399"/>
                  </a:solidFill>
                  <a:latin typeface="Luga" pitchFamily="82" charset="0"/>
                </a:rPr>
                <a:t>Единая методически – насыщенная образовательная среда</a:t>
              </a:r>
              <a:endParaRPr lang="ru-RU" sz="2800" b="1" dirty="0">
                <a:solidFill>
                  <a:srgbClr val="003399"/>
                </a:solidFill>
                <a:latin typeface="Luga" pitchFamily="82" charset="0"/>
              </a:endParaRPr>
            </a:p>
          </p:txBody>
        </p:sp>
        <p:sp>
          <p:nvSpPr>
            <p:cNvPr id="7" name="Стрелка вверх 6"/>
            <p:cNvSpPr/>
            <p:nvPr/>
          </p:nvSpPr>
          <p:spPr>
            <a:xfrm>
              <a:off x="3518442" y="2572305"/>
              <a:ext cx="556591" cy="556591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верх 12"/>
            <p:cNvSpPr/>
            <p:nvPr/>
          </p:nvSpPr>
          <p:spPr>
            <a:xfrm>
              <a:off x="4538862" y="2585557"/>
              <a:ext cx="556591" cy="556591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верх 13"/>
            <p:cNvSpPr/>
            <p:nvPr/>
          </p:nvSpPr>
          <p:spPr>
            <a:xfrm>
              <a:off x="6607862" y="2585557"/>
              <a:ext cx="556591" cy="556591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верх 18"/>
            <p:cNvSpPr/>
            <p:nvPr/>
          </p:nvSpPr>
          <p:spPr>
            <a:xfrm>
              <a:off x="5559282" y="2585557"/>
              <a:ext cx="556591" cy="556591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верх 19"/>
            <p:cNvSpPr/>
            <p:nvPr/>
          </p:nvSpPr>
          <p:spPr>
            <a:xfrm>
              <a:off x="7628282" y="2564296"/>
              <a:ext cx="556591" cy="556591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81748583"/>
              </p:ext>
            </p:extLst>
          </p:nvPr>
        </p:nvGraphicFramePr>
        <p:xfrm>
          <a:off x="2703304" y="4183777"/>
          <a:ext cx="6192217" cy="245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501524" y="1451728"/>
            <a:ext cx="1161480" cy="4401205"/>
            <a:chOff x="501524" y="1451728"/>
            <a:chExt cx="1161480" cy="4401205"/>
          </a:xfrm>
        </p:grpSpPr>
        <p:sp>
          <p:nvSpPr>
            <p:cNvPr id="21" name="TextBox 20"/>
            <p:cNvSpPr txBox="1"/>
            <p:nvPr/>
          </p:nvSpPr>
          <p:spPr>
            <a:xfrm>
              <a:off x="501524" y="1451728"/>
              <a:ext cx="483698" cy="44012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horz"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0099"/>
                  </a:solidFill>
                </a:rPr>
                <a:t>С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О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Д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Е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Р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Ж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А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Н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И</a:t>
              </a:r>
            </a:p>
            <a:p>
              <a:r>
                <a:rPr lang="ru-RU" sz="2800" dirty="0">
                  <a:solidFill>
                    <a:srgbClr val="000099"/>
                  </a:solidFill>
                </a:rPr>
                <a:t>Е</a:t>
              </a:r>
              <a:endParaRPr lang="ru-RU" sz="2800" dirty="0" smtClean="0">
                <a:solidFill>
                  <a:srgbClr val="000099"/>
                </a:solidFill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1065012" y="1730323"/>
              <a:ext cx="532501" cy="565616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1065012" y="2666989"/>
              <a:ext cx="532501" cy="565616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1130503" y="5128750"/>
              <a:ext cx="532501" cy="565616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1088000" y="3905659"/>
              <a:ext cx="532501" cy="565616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0509530" y="1451728"/>
            <a:ext cx="1118978" cy="4401205"/>
            <a:chOff x="10509530" y="1451728"/>
            <a:chExt cx="1118978" cy="4401205"/>
          </a:xfrm>
        </p:grpSpPr>
        <p:sp>
          <p:nvSpPr>
            <p:cNvPr id="10" name="TextBox 9"/>
            <p:cNvSpPr txBox="1"/>
            <p:nvPr/>
          </p:nvSpPr>
          <p:spPr>
            <a:xfrm>
              <a:off x="11144810" y="1451728"/>
              <a:ext cx="483698" cy="4401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rtlCol="0">
              <a:spAutoFit/>
            </a:bodyPr>
            <a:lstStyle/>
            <a:p>
              <a:endParaRPr lang="ru-RU" sz="2800" dirty="0" smtClean="0">
                <a:solidFill>
                  <a:srgbClr val="000099"/>
                </a:solidFill>
              </a:endParaRP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П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Р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О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Ц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Е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С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С</a:t>
              </a:r>
            </a:p>
            <a:p>
              <a:r>
                <a:rPr lang="ru-RU" sz="2800" dirty="0" smtClean="0">
                  <a:solidFill>
                    <a:srgbClr val="000099"/>
                  </a:solidFill>
                </a:rPr>
                <a:t>Ы</a:t>
              </a:r>
            </a:p>
            <a:p>
              <a:endParaRPr lang="ru-RU" sz="2800" dirty="0" smtClean="0">
                <a:solidFill>
                  <a:srgbClr val="000099"/>
                </a:solidFill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10545666" y="1813220"/>
              <a:ext cx="492855" cy="661623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 влево 25"/>
            <p:cNvSpPr/>
            <p:nvPr/>
          </p:nvSpPr>
          <p:spPr>
            <a:xfrm>
              <a:off x="10509530" y="2811336"/>
              <a:ext cx="492855" cy="661623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лево 26"/>
            <p:cNvSpPr/>
            <p:nvPr/>
          </p:nvSpPr>
          <p:spPr>
            <a:xfrm>
              <a:off x="10509531" y="3909464"/>
              <a:ext cx="492855" cy="661623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10525625" y="5080746"/>
              <a:ext cx="492855" cy="661623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30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94908600"/>
              </p:ext>
            </p:extLst>
          </p:nvPr>
        </p:nvGraphicFramePr>
        <p:xfrm>
          <a:off x="652087" y="1218429"/>
          <a:ext cx="1121848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2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>
            <a:stCxn id="2" idx="2"/>
            <a:endCxn id="3" idx="0"/>
          </p:cNvCxnSpPr>
          <p:nvPr/>
        </p:nvCxnSpPr>
        <p:spPr>
          <a:xfrm flipH="1">
            <a:off x="5477692" y="621881"/>
            <a:ext cx="1" cy="123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68983" y="1112507"/>
            <a:ext cx="1" cy="123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490754" y="1664230"/>
            <a:ext cx="13063" cy="30065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487680" y="156754"/>
            <a:ext cx="10006149" cy="6438715"/>
            <a:chOff x="487680" y="156754"/>
            <a:chExt cx="10006149" cy="6438715"/>
          </a:xfrm>
        </p:grpSpPr>
        <p:sp>
          <p:nvSpPr>
            <p:cNvPr id="2" name="TextBox 1"/>
            <p:cNvSpPr txBox="1"/>
            <p:nvPr/>
          </p:nvSpPr>
          <p:spPr>
            <a:xfrm>
              <a:off x="4737464" y="252549"/>
              <a:ext cx="1480457" cy="3693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КРИТЕРИЙ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99955" y="745366"/>
              <a:ext cx="51554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г</a:t>
              </a:r>
              <a:r>
                <a:rPr lang="ru-RU" dirty="0" smtClean="0"/>
                <a:t>отовность к профессиональной деятельности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07921" y="1238183"/>
              <a:ext cx="61395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у</a:t>
              </a:r>
              <a:r>
                <a:rPr lang="ru-RU" b="1" dirty="0" smtClean="0"/>
                <a:t>ровни готовности</a:t>
              </a:r>
              <a:r>
                <a:rPr lang="ru-RU" dirty="0" smtClean="0"/>
                <a:t>: начальный, базовый, продвинутый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64229" y="156754"/>
              <a:ext cx="6479178" cy="159366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37806" y="2011461"/>
              <a:ext cx="6879771" cy="3693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КОМПОНЕНТЫ КРИТЕРИЯ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1487" y="2688944"/>
              <a:ext cx="237743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 smtClean="0"/>
                <a:t>Мотивационно - ценностный</a:t>
              </a:r>
              <a:endParaRPr lang="ru-RU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1487" y="3643208"/>
              <a:ext cx="8830489" cy="3693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ПОКАЗАТЕЛИ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7864" y="2688944"/>
              <a:ext cx="237743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 err="1" smtClean="0"/>
                <a:t>Когнитивно</a:t>
              </a:r>
              <a:r>
                <a:rPr lang="ru-RU" i="1" dirty="0" smtClean="0"/>
                <a:t> - операционный</a:t>
              </a:r>
              <a:endParaRPr lang="ru-RU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58743" y="2688944"/>
              <a:ext cx="247323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 smtClean="0"/>
                <a:t>Личностно - рефлексивный</a:t>
              </a:r>
              <a:endParaRPr lang="ru-RU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1487" y="4274524"/>
              <a:ext cx="103631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Мотивы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64229" y="4274524"/>
              <a:ext cx="111469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Интерес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2857" y="4767123"/>
              <a:ext cx="11887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Ценности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27864" y="4320473"/>
              <a:ext cx="111469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Знания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68984" y="4325067"/>
              <a:ext cx="111469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Умения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32619" y="4342484"/>
              <a:ext cx="176566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Креативность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32619" y="5257912"/>
              <a:ext cx="247323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Коммуникабельность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32619" y="4818129"/>
              <a:ext cx="203998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Ответственность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95826" y="5949138"/>
              <a:ext cx="8007531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у</a:t>
              </a:r>
              <a:r>
                <a:rPr lang="ru-RU" b="1" dirty="0" smtClean="0"/>
                <a:t>ровни проявления показателей</a:t>
              </a:r>
              <a:r>
                <a:rPr lang="ru-RU" dirty="0" smtClean="0"/>
                <a:t>: недостаточный, базовый, продвинутый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87680" y="1820091"/>
              <a:ext cx="10006149" cy="4746172"/>
            </a:xfrm>
            <a:prstGeom prst="rect">
              <a:avLst/>
            </a:pr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48937" y="2572163"/>
              <a:ext cx="2978332" cy="31145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53691" y="2572163"/>
              <a:ext cx="2978332" cy="31145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158445" y="2572163"/>
              <a:ext cx="2978332" cy="31145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99592" y="2388299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477924" y="2373066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398253" y="2372564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640476" y="3974097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817352" y="3981293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741532" y="3993319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092745" y="4008076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8863408" y="4029001"/>
              <a:ext cx="4225" cy="300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9268229" y="4028290"/>
              <a:ext cx="0" cy="7644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9633989" y="4028290"/>
              <a:ext cx="0" cy="12296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407921" y="5692747"/>
              <a:ext cx="4225" cy="246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651422" y="5708796"/>
              <a:ext cx="4225" cy="246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412506" y="5702607"/>
              <a:ext cx="4225" cy="246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41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98440"/>
              </p:ext>
            </p:extLst>
          </p:nvPr>
        </p:nvGraphicFramePr>
        <p:xfrm>
          <a:off x="308875" y="1869446"/>
          <a:ext cx="11706225" cy="4801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3277">
                  <a:extLst>
                    <a:ext uri="{9D8B030D-6E8A-4147-A177-3AD203B41FA5}">
                      <a16:colId xmlns:a16="http://schemas.microsoft.com/office/drawing/2014/main" val="2806403765"/>
                    </a:ext>
                  </a:extLst>
                </a:gridCol>
                <a:gridCol w="2357877">
                  <a:extLst>
                    <a:ext uri="{9D8B030D-6E8A-4147-A177-3AD203B41FA5}">
                      <a16:colId xmlns:a16="http://schemas.microsoft.com/office/drawing/2014/main" val="2287184412"/>
                    </a:ext>
                  </a:extLst>
                </a:gridCol>
                <a:gridCol w="2200115">
                  <a:extLst>
                    <a:ext uri="{9D8B030D-6E8A-4147-A177-3AD203B41FA5}">
                      <a16:colId xmlns:a16="http://schemas.microsoft.com/office/drawing/2014/main" val="795362433"/>
                    </a:ext>
                  </a:extLst>
                </a:gridCol>
                <a:gridCol w="2182993">
                  <a:extLst>
                    <a:ext uri="{9D8B030D-6E8A-4147-A177-3AD203B41FA5}">
                      <a16:colId xmlns:a16="http://schemas.microsoft.com/office/drawing/2014/main" val="1117248387"/>
                    </a:ext>
                  </a:extLst>
                </a:gridCol>
                <a:gridCol w="2681963">
                  <a:extLst>
                    <a:ext uri="{9D8B030D-6E8A-4147-A177-3AD203B41FA5}">
                      <a16:colId xmlns:a16="http://schemas.microsoft.com/office/drawing/2014/main" val="268447513"/>
                    </a:ext>
                  </a:extLst>
                </a:gridCol>
              </a:tblGrid>
              <a:tr h="915860">
                <a:tc gridSpan="5"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программы: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сформировать готовность будущих педагогов к профессиональной деятельности</a:t>
                      </a: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программы в образовательном процессе педагогического колледжа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учебный процесс, самостоятельная работа студентов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47283"/>
                  </a:ext>
                </a:extLst>
              </a:tr>
              <a:tr h="1222610">
                <a:tc gridSpan="5"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этап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профессионально-ориентированный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содержание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создание мотивационно-стимулирующей среды для овладения знаниями в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цифровой экономики и технического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творчества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сформированные профессиональные мотивы и ценности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9047"/>
                  </a:ext>
                </a:extLst>
              </a:tr>
              <a:tr h="1034112">
                <a:tc>
                  <a:txBody>
                    <a:bodyPr/>
                    <a:lstStyle/>
                    <a:p>
                      <a:pPr marL="0" marR="9271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en-US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9225" indent="14288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77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нновационные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875" indent="0" algn="ctr" defTabSz="44767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72322"/>
                  </a:ext>
                </a:extLst>
              </a:tr>
              <a:tr h="1628727">
                <a:tc>
                  <a:txBody>
                    <a:bodyPr/>
                    <a:lstStyle/>
                    <a:p>
                      <a:pPr marL="67945" marR="2692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Вербализация, картирование</a:t>
                      </a:r>
                      <a:endParaRPr lang="ru-RU" sz="2000" b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96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рация, дискуссия, личный пример, объяснение, рассказ и др.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651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	</a:t>
                      </a:r>
                      <a:endParaRPr lang="ru-RU" sz="2000" b="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5651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en-US" sz="2000" b="0" spc="-5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риал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3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практическое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84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Видеоматериалы,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компетентностные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карты, нормативные документы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8156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8874" y="764341"/>
            <a:ext cx="11706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lvl="0" defTabSz="457200">
              <a:defRPr/>
            </a:pPr>
            <a:endParaRPr lang="ru-RU" b="1" dirty="0">
              <a:solidFill>
                <a:srgbClr val="000099"/>
              </a:solidFill>
              <a:latin typeface="Luga"/>
              <a:ea typeface="Times New Roman" panose="02020603050405020304" pitchFamily="18" charset="0"/>
            </a:endParaRPr>
          </a:p>
          <a:p>
            <a:pPr marL="67945" lvl="0" algn="ctr" defTabSz="457200">
              <a:defRPr/>
            </a:pPr>
            <a:r>
              <a:rPr lang="ru-RU" b="1" dirty="0">
                <a:solidFill>
                  <a:srgbClr val="000099"/>
                </a:solidFill>
                <a:latin typeface="Luga"/>
                <a:ea typeface="Times New Roman" panose="02020603050405020304" pitchFamily="18" charset="0"/>
              </a:rPr>
              <a:t>Методическое содержание комплексной программы формирования готовности будущих педагогов вести профессиональную деятельность в условиях цифровой </a:t>
            </a:r>
            <a:r>
              <a:rPr lang="ru-RU" b="1" dirty="0" smtClean="0">
                <a:solidFill>
                  <a:srgbClr val="000099"/>
                </a:solidFill>
                <a:latin typeface="Luga"/>
                <a:ea typeface="Times New Roman" panose="02020603050405020304" pitchFamily="18" charset="0"/>
              </a:rPr>
              <a:t>экономики</a:t>
            </a: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58418" y="1218696"/>
            <a:ext cx="1185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Luga"/>
                <a:ea typeface="Times New Roman" panose="02020603050405020304" pitchFamily="18" charset="0"/>
              </a:rPr>
              <a:t>Методическое содержание комплексной программы формирования готовности будущих педагогов вести профессиональную деятельность в условиях цифровой экономики</a:t>
            </a:r>
            <a:endParaRPr lang="ru-RU" b="1" dirty="0">
              <a:solidFill>
                <a:srgbClr val="000099"/>
              </a:solidFill>
              <a:latin typeface="Luga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895207"/>
              </p:ext>
            </p:extLst>
          </p:nvPr>
        </p:nvGraphicFramePr>
        <p:xfrm>
          <a:off x="161925" y="1932114"/>
          <a:ext cx="11706225" cy="4792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3277">
                  <a:extLst>
                    <a:ext uri="{9D8B030D-6E8A-4147-A177-3AD203B41FA5}">
                      <a16:colId xmlns:a16="http://schemas.microsoft.com/office/drawing/2014/main" val="2806403765"/>
                    </a:ext>
                  </a:extLst>
                </a:gridCol>
                <a:gridCol w="2357877">
                  <a:extLst>
                    <a:ext uri="{9D8B030D-6E8A-4147-A177-3AD203B41FA5}">
                      <a16:colId xmlns:a16="http://schemas.microsoft.com/office/drawing/2014/main" val="2287184412"/>
                    </a:ext>
                  </a:extLst>
                </a:gridCol>
                <a:gridCol w="2200115">
                  <a:extLst>
                    <a:ext uri="{9D8B030D-6E8A-4147-A177-3AD203B41FA5}">
                      <a16:colId xmlns:a16="http://schemas.microsoft.com/office/drawing/2014/main" val="795362433"/>
                    </a:ext>
                  </a:extLst>
                </a:gridCol>
                <a:gridCol w="2182993">
                  <a:extLst>
                    <a:ext uri="{9D8B030D-6E8A-4147-A177-3AD203B41FA5}">
                      <a16:colId xmlns:a16="http://schemas.microsoft.com/office/drawing/2014/main" val="1117248387"/>
                    </a:ext>
                  </a:extLst>
                </a:gridCol>
                <a:gridCol w="2681963">
                  <a:extLst>
                    <a:ext uri="{9D8B030D-6E8A-4147-A177-3AD203B41FA5}">
                      <a16:colId xmlns:a16="http://schemas.microsoft.com/office/drawing/2014/main" val="268447513"/>
                    </a:ext>
                  </a:extLst>
                </a:gridCol>
              </a:tblGrid>
              <a:tr h="1999311">
                <a:tc gridSpan="5">
                  <a:txBody>
                    <a:bodyPr/>
                    <a:lstStyle/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Второй этап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информационно-теоретический</a:t>
                      </a:r>
                      <a:endParaRPr lang="ru-RU" sz="2000" b="0" kern="120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Основное содержание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формирование знаний и представлений о профессиональной деятельности, теоретических и методических основах деятельности в STEM-среде, образовательных технологий, педагогического сопровождения и педагогической поддержки обучающихся, основ разработки индивидуальных образовательных программ для обучающихся, методов, приемов, технологии организации сопровождения образовательного процесса</a:t>
                      </a:r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2000" b="0" kern="120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сформированные знания о </a:t>
                      </a:r>
                      <a:r>
                        <a:rPr lang="ru-RU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тьюторской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47283"/>
                  </a:ext>
                </a:extLst>
              </a:tr>
              <a:tr h="1032463">
                <a:tc>
                  <a:txBody>
                    <a:bodyPr/>
                    <a:lstStyle/>
                    <a:p>
                      <a:pPr marL="0" marR="9271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en-US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9225" indent="14288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77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нновационные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875" indent="0" algn="ctr" defTabSz="44767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72322"/>
                  </a:ext>
                </a:extLst>
              </a:tr>
              <a:tr h="1626129">
                <a:tc>
                  <a:txBody>
                    <a:bodyPr/>
                    <a:lstStyle/>
                    <a:p>
                      <a:pPr marL="67945" marR="5842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30275" algn="l"/>
                        </a:tabLst>
                      </a:pPr>
                      <a:r>
                        <a:rPr lang="ru-RU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Модерация,	ин- фографика,	ин- теллект-карта, скрайбинг,</a:t>
                      </a:r>
                      <a:r>
                        <a:rPr lang="ru-RU" sz="2000" b="0" spc="8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тайм-</a:t>
                      </a: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лайн</a:t>
                      </a:r>
                      <a:endParaRPr lang="ru-RU" sz="2000" b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рация, дискуссия, объяснение,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рассказ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65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событие, тренинг тьюториал</a:t>
                      </a:r>
                      <a:endParaRPr lang="ru-RU" sz="2000" b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905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7535" algn="l"/>
                        </a:tabLs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Лекция,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ческое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2000" b="0" spc="-5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занятие,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контрольный опрос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84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пособия, наглядные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лы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информационные ресурсы, хрестоматии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8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0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4547"/>
            <a:ext cx="12192000" cy="1030709"/>
            <a:chOff x="0" y="4547"/>
            <a:chExt cx="12192000" cy="10307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58418" y="1218696"/>
            <a:ext cx="1185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Luga"/>
                <a:ea typeface="Times New Roman" panose="02020603050405020304" pitchFamily="18" charset="0"/>
              </a:rPr>
              <a:t>Методическое содержание комплексной программы формирования готовности будущих педагогов вести профессиональную деятельность в условиях цифровой экономики</a:t>
            </a:r>
            <a:endParaRPr lang="ru-RU" b="1" dirty="0">
              <a:solidFill>
                <a:srgbClr val="000099"/>
              </a:solidFill>
              <a:latin typeface="Luga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9257"/>
              </p:ext>
            </p:extLst>
          </p:nvPr>
        </p:nvGraphicFramePr>
        <p:xfrm>
          <a:off x="333996" y="2317272"/>
          <a:ext cx="11706225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3277">
                  <a:extLst>
                    <a:ext uri="{9D8B030D-6E8A-4147-A177-3AD203B41FA5}">
                      <a16:colId xmlns:a16="http://schemas.microsoft.com/office/drawing/2014/main" val="2806403765"/>
                    </a:ext>
                  </a:extLst>
                </a:gridCol>
                <a:gridCol w="2357877">
                  <a:extLst>
                    <a:ext uri="{9D8B030D-6E8A-4147-A177-3AD203B41FA5}">
                      <a16:colId xmlns:a16="http://schemas.microsoft.com/office/drawing/2014/main" val="2287184412"/>
                    </a:ext>
                  </a:extLst>
                </a:gridCol>
                <a:gridCol w="2200115">
                  <a:extLst>
                    <a:ext uri="{9D8B030D-6E8A-4147-A177-3AD203B41FA5}">
                      <a16:colId xmlns:a16="http://schemas.microsoft.com/office/drawing/2014/main" val="795362433"/>
                    </a:ext>
                  </a:extLst>
                </a:gridCol>
                <a:gridCol w="2182993">
                  <a:extLst>
                    <a:ext uri="{9D8B030D-6E8A-4147-A177-3AD203B41FA5}">
                      <a16:colId xmlns:a16="http://schemas.microsoft.com/office/drawing/2014/main" val="1117248387"/>
                    </a:ext>
                  </a:extLst>
                </a:gridCol>
                <a:gridCol w="2681963">
                  <a:extLst>
                    <a:ext uri="{9D8B030D-6E8A-4147-A177-3AD203B41FA5}">
                      <a16:colId xmlns:a16="http://schemas.microsoft.com/office/drawing/2014/main" val="268447513"/>
                    </a:ext>
                  </a:extLst>
                </a:gridCol>
              </a:tblGrid>
              <a:tr h="1011111">
                <a:tc gridSpan="5">
                  <a:txBody>
                    <a:bodyPr/>
                    <a:lstStyle/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Третий этап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практико-моделирующий</a:t>
                      </a:r>
                      <a:endParaRPr lang="ru-RU" sz="2000" b="0" kern="120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Основное содержание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актуализация и реализация совокупности усвоенных знаний, освоение способов деятельности по сопровождению обучающихся в STEM-среде в условиях специально смоделированной проектной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среды</a:t>
                      </a:r>
                      <a:endParaRPr lang="ru-RU" sz="2000" b="0" kern="120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сформированные умения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4728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9271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en-US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технологии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9225" indent="14288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традиционные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77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нновационные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875" indent="0" algn="ctr" defTabSz="44767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72322"/>
                  </a:ext>
                </a:extLst>
              </a:tr>
              <a:tr h="996167">
                <a:tc>
                  <a:txBody>
                    <a:bodyPr/>
                    <a:lstStyle/>
                    <a:p>
                      <a:pPr marL="85725" marR="5842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Модерация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инфографика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,, </a:t>
                      </a:r>
                      <a:r>
                        <a:rPr lang="ru-RU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интеллекткарта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скрайбинг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тайм</a:t>
                      </a:r>
                      <a:r>
                        <a:rPr lang="en-US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лайн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Беседа,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демонстрация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дискуссия, объяснение,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опрос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рассказ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65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Образовательное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событие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тренинг</a:t>
                      </a:r>
                      <a:r>
                        <a:rPr lang="en-US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тьюториал</a:t>
                      </a:r>
                      <a:endParaRPr lang="ru-RU" sz="2000" b="0" kern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905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7535" algn="l"/>
                        </a:tabLst>
                      </a:pP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Лекция,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практическое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занятие, контрольный опрос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84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Учебные пособия, наглядные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kern="12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нформационные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ресурсы, хрестоматии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8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12192000" cy="1030709"/>
            <a:chOff x="0" y="4547"/>
            <a:chExt cx="12192000" cy="10307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989537"/>
              <a:ext cx="12192000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5" t="-8750"/>
            <a:stretch/>
          </p:blipFill>
          <p:spPr>
            <a:xfrm>
              <a:off x="9874250" y="4547"/>
              <a:ext cx="1054099" cy="91328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17750" y="173876"/>
              <a:ext cx="7556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бюджетное профессиональное учреждение «</a:t>
              </a:r>
              <a:r>
                <a:rPr lang="ru-RU" sz="2000" dirty="0" err="1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Миасский</a:t>
              </a:r>
              <a:r>
                <a:rPr lang="ru-RU" sz="2000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педагогический колледж»</a:t>
              </a:r>
              <a:endParaRPr lang="ru-RU" sz="2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57837"/>
              </p:ext>
            </p:extLst>
          </p:nvPr>
        </p:nvGraphicFramePr>
        <p:xfrm>
          <a:off x="242887" y="2336259"/>
          <a:ext cx="11706225" cy="3352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3277">
                  <a:extLst>
                    <a:ext uri="{9D8B030D-6E8A-4147-A177-3AD203B41FA5}">
                      <a16:colId xmlns:a16="http://schemas.microsoft.com/office/drawing/2014/main" val="2806403765"/>
                    </a:ext>
                  </a:extLst>
                </a:gridCol>
                <a:gridCol w="2357877">
                  <a:extLst>
                    <a:ext uri="{9D8B030D-6E8A-4147-A177-3AD203B41FA5}">
                      <a16:colId xmlns:a16="http://schemas.microsoft.com/office/drawing/2014/main" val="2287184412"/>
                    </a:ext>
                  </a:extLst>
                </a:gridCol>
                <a:gridCol w="2063936">
                  <a:extLst>
                    <a:ext uri="{9D8B030D-6E8A-4147-A177-3AD203B41FA5}">
                      <a16:colId xmlns:a16="http://schemas.microsoft.com/office/drawing/2014/main" val="795362433"/>
                    </a:ext>
                  </a:extLst>
                </a:gridCol>
                <a:gridCol w="2319172">
                  <a:extLst>
                    <a:ext uri="{9D8B030D-6E8A-4147-A177-3AD203B41FA5}">
                      <a16:colId xmlns:a16="http://schemas.microsoft.com/office/drawing/2014/main" val="1117248387"/>
                    </a:ext>
                  </a:extLst>
                </a:gridCol>
                <a:gridCol w="2681963">
                  <a:extLst>
                    <a:ext uri="{9D8B030D-6E8A-4147-A177-3AD203B41FA5}">
                      <a16:colId xmlns:a16="http://schemas.microsoft.com/office/drawing/2014/main" val="268447513"/>
                    </a:ext>
                  </a:extLst>
                </a:gridCol>
              </a:tblGrid>
              <a:tr h="763281">
                <a:tc gridSpan="5">
                  <a:txBody>
                    <a:bodyPr/>
                    <a:lstStyle/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Четвертый этап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учебно-профессиональный</a:t>
                      </a: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Основное содержание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реализация совокупности усвоенных знаний и умений в практической деятельности с 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обучающимися</a:t>
                      </a:r>
                      <a:endParaRPr lang="ru-RU" sz="2000" b="0" kern="1200" dirty="0" smtClean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0"/>
                      <a:r>
                        <a:rPr lang="ru-RU" sz="2000" b="1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</a:t>
                      </a:r>
                      <a:r>
                        <a:rPr lang="ru-RU" sz="2000" b="0" kern="12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апробация профессиональных действий 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4728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9271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en-US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9225" indent="14288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77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нновационные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0" indent="0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875" indent="0" algn="ctr" defTabSz="44767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72322"/>
                  </a:ext>
                </a:extLst>
              </a:tr>
              <a:tr h="996167">
                <a:tc>
                  <a:txBody>
                    <a:bodyPr/>
                    <a:lstStyle/>
                    <a:p>
                      <a:pPr marL="67945" marR="590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Жизненная нави- гация, картирова- ние, портфолио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Наблюдение, ин- дивидуальная ра- бота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62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Консультирова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ние</a:t>
                      </a:r>
                      <a:r>
                        <a:rPr lang="en-US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spc="-5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тьюториал</a:t>
                      </a:r>
                      <a:r>
                        <a:rPr lang="en-US" sz="2000" b="0" spc="-5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000" b="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собеседование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5842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Диагностирование,</a:t>
                      </a:r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b="0" spc="-5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производст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венная </a:t>
                      </a:r>
                      <a:r>
                        <a:rPr lang="ru-RU" sz="2000" b="0" spc="-5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практика</a:t>
                      </a:r>
                      <a:r>
                        <a:rPr lang="ru-RU" sz="2000" b="0" spc="-5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выездные</a:t>
                      </a:r>
                      <a:r>
                        <a:rPr lang="ru-RU" sz="2000" b="0" spc="-15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занятия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встреча</a:t>
                      </a:r>
                      <a:r>
                        <a:rPr lang="en-US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</a:t>
                      </a:r>
                      <a:r>
                        <a:rPr lang="en-US" sz="2000" b="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работодателями</a:t>
                      </a:r>
                      <a:endParaRPr lang="ru-RU" sz="20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96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База практики,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индивидуальные образовательные программы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ru-RU" sz="20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маршруты </a:t>
                      </a:r>
                      <a:r>
                        <a:rPr lang="ru-RU" sz="20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др.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8156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8418" y="1218696"/>
            <a:ext cx="1185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Luga"/>
                <a:ea typeface="Times New Roman" panose="02020603050405020304" pitchFamily="18" charset="0"/>
              </a:rPr>
              <a:t>Методическое содержание комплексной программы формирования готовности будущих педагогов вести профессиональную деятельность в условиях цифровой экономики</a:t>
            </a:r>
            <a:endParaRPr lang="ru-RU" b="1" dirty="0">
              <a:solidFill>
                <a:srgbClr val="000099"/>
              </a:solidFill>
              <a:latin typeface="Luga"/>
            </a:endParaRPr>
          </a:p>
        </p:txBody>
      </p:sp>
    </p:spTree>
    <p:extLst>
      <p:ext uri="{BB962C8B-B14F-4D97-AF65-F5344CB8AC3E}">
        <p14:creationId xmlns:p14="http://schemas.microsoft.com/office/powerpoint/2010/main" val="18594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8707</TotalTime>
  <Words>832</Words>
  <Application>Microsoft Office PowerPoint</Application>
  <PresentationFormat>Широкоэкранный</PresentationFormat>
  <Paragraphs>149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Luga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77</cp:revision>
  <dcterms:created xsi:type="dcterms:W3CDTF">2018-11-18T14:07:02Z</dcterms:created>
  <dcterms:modified xsi:type="dcterms:W3CDTF">2019-04-09T15:52:30Z</dcterms:modified>
</cp:coreProperties>
</file>