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0" r:id="rId4"/>
    <p:sldId id="271" r:id="rId5"/>
    <p:sldId id="272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Андрей\Desktop\1\Безымянный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480051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Название презентации</a:t>
            </a:r>
          </a:p>
        </p:txBody>
      </p:sp>
      <p:sp>
        <p:nvSpPr>
          <p:cNvPr id="2052" name="Прямоугольник 12"/>
          <p:cNvSpPr>
            <a:spLocks noChangeArrowheads="1"/>
          </p:cNvSpPr>
          <p:nvPr/>
        </p:nvSpPr>
        <p:spPr bwMode="auto">
          <a:xfrm>
            <a:off x="1714501" y="188384"/>
            <a:ext cx="7072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23C8D"/>
                </a:solidFill>
                <a:latin typeface="Century Gothic" pitchFamily="34" charset="0"/>
              </a:rPr>
              <a:t>«Магнитогорский государственный технический университет им. Г.И. Носова»</a:t>
            </a:r>
          </a:p>
        </p:txBody>
      </p:sp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3851276" y="5636685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323C8D"/>
                </a:solidFill>
                <a:latin typeface="Century Gothic" pitchFamily="34" charset="0"/>
              </a:rPr>
              <a:t>Магнитогорск, </a:t>
            </a:r>
            <a:r>
              <a:rPr lang="ru-RU" dirty="0" smtClean="0">
                <a:solidFill>
                  <a:srgbClr val="323C8D"/>
                </a:solidFill>
                <a:latin typeface="Century Gothic" pitchFamily="34" charset="0"/>
              </a:rPr>
              <a:t>2019</a:t>
            </a:r>
            <a:endParaRPr lang="ru-RU" dirty="0">
              <a:solidFill>
                <a:srgbClr val="323C8D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39" y="1809752"/>
            <a:ext cx="6929437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32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/>
            </a:r>
            <a:br>
              <a:rPr lang="ru-RU" sz="2200" b="1" cap="all" dirty="0">
                <a:solidFill>
                  <a:srgbClr val="32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</a:br>
            <a:r>
              <a:rPr lang="ru-RU" sz="2200" b="1" cap="all" dirty="0" smtClean="0">
                <a:solidFill>
                  <a:srgbClr val="32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Опыт </a:t>
            </a:r>
            <a:r>
              <a:rPr lang="ru-RU" sz="2200" b="1" cap="all" dirty="0" err="1" smtClean="0">
                <a:solidFill>
                  <a:srgbClr val="32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ИЭиУ</a:t>
            </a:r>
            <a:r>
              <a:rPr lang="ru-RU" sz="2200" b="1" cap="all" dirty="0" smtClean="0">
                <a:solidFill>
                  <a:srgbClr val="32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 по взаимодействию с работодателями.</a:t>
            </a:r>
            <a:endParaRPr lang="ru-RU" sz="2200" b="1" cap="all" dirty="0">
              <a:solidFill>
                <a:srgbClr val="323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055" name="Подзаголовок 2"/>
          <p:cNvSpPr txBox="1">
            <a:spLocks/>
          </p:cNvSpPr>
          <p:nvPr/>
        </p:nvSpPr>
        <p:spPr bwMode="auto">
          <a:xfrm>
            <a:off x="3357564" y="4381500"/>
            <a:ext cx="529113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/>
            <a:r>
              <a:rPr lang="ru-RU">
                <a:solidFill>
                  <a:srgbClr val="323C8D"/>
                </a:solidFill>
                <a:latin typeface="Century Gothic" pitchFamily="34" charset="0"/>
              </a:rPr>
              <a:t>Автор: Балынская Н.Р.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1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5101"/>
            <a:ext cx="8424862" cy="10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1600200"/>
            <a:ext cx="2057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Работодатель</a:t>
            </a:r>
            <a:endParaRPr lang="ru-RU" sz="2200" b="1" dirty="0"/>
          </a:p>
        </p:txBody>
      </p: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2514600" y="1828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1524000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Зачем? 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1371600"/>
            <a:ext cx="2743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Трудоустройство выпускников</a:t>
            </a:r>
            <a:endParaRPr lang="ru-RU" sz="2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1200" y="2286000"/>
            <a:ext cx="2743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Практика </a:t>
            </a:r>
            <a:endParaRPr lang="ru-RU" sz="2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9400" y="2362200"/>
            <a:ext cx="2743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Корректировка учебных планов</a:t>
            </a:r>
            <a:endParaRPr lang="ru-RU" sz="2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1200" y="2971800"/>
            <a:ext cx="2743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Совместные проекты</a:t>
            </a:r>
            <a:endParaRPr lang="ru-RU" sz="2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3276600"/>
            <a:ext cx="3219450" cy="19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1\Безымянный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5101"/>
            <a:ext cx="8424862" cy="10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287370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3200400" y="174093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14478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Особенности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5400" y="1371600"/>
            <a:ext cx="35814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Только платное обучение </a:t>
            </a:r>
            <a:endParaRPr lang="ru-RU" sz="2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1981200"/>
            <a:ext cx="3276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Средний балл ЕГЭ - 55</a:t>
            </a:r>
            <a:endParaRPr lang="ru-RU" sz="22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352800"/>
            <a:ext cx="2626114" cy="17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24400" y="266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Сферы деятельности выпускников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Экономика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Власть, управление, </a:t>
            </a:r>
          </a:p>
          <a:p>
            <a:r>
              <a:rPr lang="ru-RU" b="1" dirty="0" smtClean="0"/>
              <a:t>политика  </a:t>
            </a:r>
            <a:endParaRPr lang="ru-RU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29100" y="1257300"/>
            <a:ext cx="609600" cy="78486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" y="5638800"/>
            <a:ext cx="4572000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Необходима </a:t>
            </a:r>
            <a:r>
              <a:rPr lang="ru-RU" dirty="0" err="1" smtClean="0"/>
              <a:t>самомотивация</a:t>
            </a:r>
            <a:r>
              <a:rPr lang="ru-RU" dirty="0" smtClean="0"/>
              <a:t> студента!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38600" y="6096000"/>
            <a:ext cx="4572000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«Включить» ее может только работодатель!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1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5101"/>
            <a:ext cx="8424862" cy="10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096000" y="1219200"/>
            <a:ext cx="27432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Взаимодействие </a:t>
            </a:r>
            <a:endParaRPr lang="ru-RU" sz="2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00" y="1219200"/>
            <a:ext cx="3962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Проведение совместных конференций </a:t>
            </a:r>
            <a:endParaRPr lang="ru-RU" sz="2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200" y="2133600"/>
            <a:ext cx="3276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Проведение конкурса дипломных работ</a:t>
            </a:r>
            <a:endParaRPr lang="ru-RU" sz="2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00" y="3124200"/>
            <a:ext cx="3276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Чтение открытых лекций работодателями</a:t>
            </a:r>
            <a:endParaRPr lang="ru-RU" sz="2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" y="4038600"/>
            <a:ext cx="3276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Экскурсии к работодателям</a:t>
            </a:r>
            <a:endParaRPr lang="ru-RU" sz="2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200" y="5105400"/>
            <a:ext cx="3200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Привлечение работодателей в жюри на своих конкурсах </a:t>
            </a:r>
            <a:endParaRPr lang="ru-RU" sz="2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5200" y="2057400"/>
            <a:ext cx="3276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Оформление совместных грантов</a:t>
            </a:r>
            <a:endParaRPr lang="ru-RU" sz="2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9000" y="2819400"/>
            <a:ext cx="2971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Обучение своих работодателей  </a:t>
            </a:r>
          </a:p>
          <a:p>
            <a:pPr algn="ctr"/>
            <a:r>
              <a:rPr lang="ru-RU" sz="2200" b="1" dirty="0" smtClean="0"/>
              <a:t>(через КПК, в нашей магистратуре)</a:t>
            </a:r>
            <a:endParaRPr lang="ru-RU" sz="2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9000" y="4267200"/>
            <a:ext cx="2971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Приглашение на свои публичные праздничные  мероприятия</a:t>
            </a:r>
            <a:endParaRPr lang="ru-RU" sz="2200" b="1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400800" y="1676400"/>
            <a:ext cx="762000" cy="4953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2800" y="1676400"/>
            <a:ext cx="1828800" cy="2057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Эффект: постоянное присутствие работодателей в аудиториях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15200" y="3886200"/>
            <a:ext cx="1752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узнаваемы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86600" y="5105400"/>
            <a:ext cx="1828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Студент: через конкуренцию включается мотивация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660775" cy="137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1\Безымянный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5101"/>
            <a:ext cx="8424862" cy="10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12096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19400"/>
            <a:ext cx="228929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295400"/>
            <a:ext cx="296979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2098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http://magnitogorsk.spravka.city/public_files/company/logo/401/logo-2092126-magnitogors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200400"/>
            <a:ext cx="2266950" cy="1352550"/>
          </a:xfrm>
          <a:prstGeom prst="rect">
            <a:avLst/>
          </a:prstGeom>
          <a:noFill/>
        </p:spPr>
      </p:pic>
      <p:pic>
        <p:nvPicPr>
          <p:cNvPr id="1037" name="Picture 13" descr="http://www.sseu.ru/sites/default/files/2015/12/finam_holding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2209800"/>
            <a:ext cx="1447800" cy="1602419"/>
          </a:xfrm>
          <a:prstGeom prst="rect">
            <a:avLst/>
          </a:prstGeom>
          <a:noFill/>
        </p:spPr>
      </p:pic>
      <p:sp>
        <p:nvSpPr>
          <p:cNvPr id="1039" name="AutoShape 15" descr="https://mtrading.com/assets/i/al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5417624"/>
            <a:ext cx="3900487" cy="11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 descr="https://sevastopol.su/sites/default/files/2018-07-16/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3925246"/>
            <a:ext cx="1964939" cy="1484954"/>
          </a:xfrm>
          <a:prstGeom prst="rect">
            <a:avLst/>
          </a:prstGeom>
          <a:noFill/>
        </p:spPr>
      </p:pic>
      <p:pic>
        <p:nvPicPr>
          <p:cNvPr id="1044" name="Picture 20" descr="http://oopt174.ru/Storage/Image/PublicationItem/Image/src/420/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5791200"/>
            <a:ext cx="3581400" cy="850583"/>
          </a:xfrm>
          <a:prstGeom prst="rect">
            <a:avLst/>
          </a:prstGeom>
          <a:noFill/>
        </p:spPr>
      </p:pic>
      <p:pic>
        <p:nvPicPr>
          <p:cNvPr id="1046" name="Picture 22" descr="http://www.magnitka.org/sites/default/files/images/stories/Icon/%D0%BB%D0%BE%D0%B3%D0%BE%D1%82%D0%B8%D0%BF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0115" y="3962400"/>
            <a:ext cx="207908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1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5101"/>
            <a:ext cx="8424862" cy="10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86200" y="3328987"/>
            <a:ext cx="3357563" cy="78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i="1" dirty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123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87</cp:revision>
  <dcterms:modified xsi:type="dcterms:W3CDTF">2019-04-09T23:41:54Z</dcterms:modified>
</cp:coreProperties>
</file>