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5" r:id="rId9"/>
    <p:sldId id="266" r:id="rId10"/>
    <p:sldId id="264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6" d="100"/>
        <a:sy n="136" d="100"/>
      </p:scale>
      <p:origin x="0" y="-2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E2F1A4-0E68-4759-9372-EFA5B004047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0B8DD2-BB0C-419A-9AE8-B72D38546DFD}">
      <dgm:prSet/>
      <dgm:spPr/>
      <dgm:t>
        <a:bodyPr/>
        <a:lstStyle/>
        <a:p>
          <a:pPr rtl="0"/>
          <a:r>
            <a:rPr lang="ru-RU" dirty="0" smtClean="0"/>
            <a:t>Профстандарт педагога дополнительного образования детей и взрослых предусматривает следующие трудовые функции:</a:t>
          </a:r>
          <a:endParaRPr lang="ru-RU" dirty="0"/>
        </a:p>
      </dgm:t>
    </dgm:pt>
    <dgm:pt modelId="{CC75EAF8-D231-4FD6-806D-F5A9247E1260}" type="parTrans" cxnId="{55EF34D2-D3BA-4960-B638-ACCBCE2B5C26}">
      <dgm:prSet/>
      <dgm:spPr/>
      <dgm:t>
        <a:bodyPr/>
        <a:lstStyle/>
        <a:p>
          <a:endParaRPr lang="ru-RU"/>
        </a:p>
      </dgm:t>
    </dgm:pt>
    <dgm:pt modelId="{EBCAFEC0-867E-4D5F-A99C-0CEE984C6AF5}" type="sibTrans" cxnId="{55EF34D2-D3BA-4960-B638-ACCBCE2B5C26}">
      <dgm:prSet/>
      <dgm:spPr/>
      <dgm:t>
        <a:bodyPr/>
        <a:lstStyle/>
        <a:p>
          <a:endParaRPr lang="ru-RU"/>
        </a:p>
      </dgm:t>
    </dgm:pt>
    <dgm:pt modelId="{9F056F58-9C38-4312-AB06-1744B3C1A276}">
      <dgm:prSet custT="1"/>
      <dgm:spPr/>
      <dgm:t>
        <a:bodyPr/>
        <a:lstStyle/>
        <a:p>
          <a:pPr rtl="0"/>
          <a:r>
            <a:rPr lang="ru-RU" sz="1600" dirty="0" smtClean="0">
              <a:latin typeface="+mn-lt"/>
              <a:ea typeface="Verdana" panose="020B0604030504040204" pitchFamily="34" charset="0"/>
            </a:rPr>
            <a:t>Организация деятельности учащихся, направленной на освоение дополнительной общеобразовательной программы</a:t>
          </a:r>
          <a:endParaRPr lang="ru-RU" sz="1600" dirty="0">
            <a:latin typeface="+mn-lt"/>
            <a:ea typeface="Verdana" panose="020B0604030504040204" pitchFamily="34" charset="0"/>
          </a:endParaRPr>
        </a:p>
      </dgm:t>
    </dgm:pt>
    <dgm:pt modelId="{D8DE80A0-7426-41B8-B082-35A5C0776B45}" type="parTrans" cxnId="{42621BF9-234D-4296-B8EA-3E7EC9690B90}">
      <dgm:prSet/>
      <dgm:spPr/>
      <dgm:t>
        <a:bodyPr/>
        <a:lstStyle/>
        <a:p>
          <a:endParaRPr lang="ru-RU"/>
        </a:p>
      </dgm:t>
    </dgm:pt>
    <dgm:pt modelId="{6F69D352-879F-41D3-9E02-57D2060436E7}" type="sibTrans" cxnId="{42621BF9-234D-4296-B8EA-3E7EC9690B90}">
      <dgm:prSet/>
      <dgm:spPr/>
      <dgm:t>
        <a:bodyPr/>
        <a:lstStyle/>
        <a:p>
          <a:endParaRPr lang="ru-RU"/>
        </a:p>
      </dgm:t>
    </dgm:pt>
    <dgm:pt modelId="{8FBFA943-6EBE-421F-9025-21351F7932AC}">
      <dgm:prSet custT="1"/>
      <dgm:spPr/>
      <dgm:t>
        <a:bodyPr/>
        <a:lstStyle/>
        <a:p>
          <a:pPr rtl="0"/>
          <a:r>
            <a:rPr lang="ru-RU" sz="1600" dirty="0" smtClean="0">
              <a:latin typeface="+mn-lt"/>
              <a:ea typeface="Verdana" panose="020B0604030504040204" pitchFamily="34" charset="0"/>
            </a:rPr>
            <a:t>Организация досуговой деятельности учащихся в процессе реализации дополнительной общеобразовательной программы</a:t>
          </a:r>
          <a:endParaRPr lang="ru-RU" sz="1600" dirty="0">
            <a:latin typeface="+mn-lt"/>
            <a:ea typeface="Verdana" panose="020B0604030504040204" pitchFamily="34" charset="0"/>
          </a:endParaRPr>
        </a:p>
      </dgm:t>
    </dgm:pt>
    <dgm:pt modelId="{035ECB12-4CB4-4B3D-832F-CA4E565B8F9E}" type="parTrans" cxnId="{172BF3FF-E868-46E1-8BFE-AB6BD2C20B65}">
      <dgm:prSet/>
      <dgm:spPr/>
      <dgm:t>
        <a:bodyPr/>
        <a:lstStyle/>
        <a:p>
          <a:endParaRPr lang="ru-RU"/>
        </a:p>
      </dgm:t>
    </dgm:pt>
    <dgm:pt modelId="{6E3E57F3-042A-4C5A-B8C6-E2FE3DFE5870}" type="sibTrans" cxnId="{172BF3FF-E868-46E1-8BFE-AB6BD2C20B65}">
      <dgm:prSet/>
      <dgm:spPr/>
      <dgm:t>
        <a:bodyPr/>
        <a:lstStyle/>
        <a:p>
          <a:endParaRPr lang="ru-RU"/>
        </a:p>
      </dgm:t>
    </dgm:pt>
    <dgm:pt modelId="{A10F5976-B292-4134-8310-A1B86E77A189}">
      <dgm:prSet custT="1"/>
      <dgm:spPr/>
      <dgm:t>
        <a:bodyPr/>
        <a:lstStyle/>
        <a:p>
          <a:pPr rtl="0"/>
          <a:r>
            <a:rPr lang="ru-RU" sz="1600" dirty="0" smtClean="0">
              <a:latin typeface="+mn-lt"/>
              <a:ea typeface="Verdana" panose="020B0604030504040204" pitchFamily="34" charset="0"/>
            </a:rPr>
            <a:t>Обеспечение взаимодействия с родителями (законными представителями) учащихся, осваивающих дополнительную общеобразовательную программу, при решении задач обучения и воспитания</a:t>
          </a:r>
          <a:endParaRPr lang="ru-RU" sz="1600" dirty="0">
            <a:latin typeface="+mn-lt"/>
            <a:ea typeface="Verdana" panose="020B0604030504040204" pitchFamily="34" charset="0"/>
          </a:endParaRPr>
        </a:p>
      </dgm:t>
    </dgm:pt>
    <dgm:pt modelId="{C9819498-C286-44EA-B28C-6E1DB333CE04}" type="parTrans" cxnId="{7D8C0C32-15D5-4EBC-9548-04DBE72FF4A2}">
      <dgm:prSet/>
      <dgm:spPr/>
      <dgm:t>
        <a:bodyPr/>
        <a:lstStyle/>
        <a:p>
          <a:endParaRPr lang="ru-RU"/>
        </a:p>
      </dgm:t>
    </dgm:pt>
    <dgm:pt modelId="{3486E0CB-5A51-47D4-89D8-95CB17544FDF}" type="sibTrans" cxnId="{7D8C0C32-15D5-4EBC-9548-04DBE72FF4A2}">
      <dgm:prSet/>
      <dgm:spPr/>
      <dgm:t>
        <a:bodyPr/>
        <a:lstStyle/>
        <a:p>
          <a:endParaRPr lang="ru-RU"/>
        </a:p>
      </dgm:t>
    </dgm:pt>
    <dgm:pt modelId="{3A63317D-F754-4D9B-B178-DB1E9D80E781}">
      <dgm:prSet custT="1"/>
      <dgm:spPr/>
      <dgm:t>
        <a:bodyPr/>
        <a:lstStyle/>
        <a:p>
          <a:pPr rtl="0"/>
          <a:r>
            <a:rPr lang="ru-RU" sz="1600" dirty="0" smtClean="0">
              <a:latin typeface="+mn-lt"/>
              <a:ea typeface="Verdana" panose="020B0604030504040204" pitchFamily="34" charset="0"/>
            </a:rPr>
            <a:t>Педагогический контроль и оценка освоения дополнительной общеобразовательной программы</a:t>
          </a:r>
          <a:endParaRPr lang="ru-RU" sz="1600" dirty="0">
            <a:latin typeface="+mn-lt"/>
            <a:ea typeface="Verdana" panose="020B0604030504040204" pitchFamily="34" charset="0"/>
          </a:endParaRPr>
        </a:p>
      </dgm:t>
    </dgm:pt>
    <dgm:pt modelId="{579FD78F-9072-4FBA-B3E0-9296C4F3B1CC}" type="parTrans" cxnId="{9337E3C5-056D-45F6-BCBE-31C0FBB4CD79}">
      <dgm:prSet/>
      <dgm:spPr/>
      <dgm:t>
        <a:bodyPr/>
        <a:lstStyle/>
        <a:p>
          <a:endParaRPr lang="ru-RU"/>
        </a:p>
      </dgm:t>
    </dgm:pt>
    <dgm:pt modelId="{50B1D5D8-A077-4A8D-8B5D-4EEDB10BD53B}" type="sibTrans" cxnId="{9337E3C5-056D-45F6-BCBE-31C0FBB4CD79}">
      <dgm:prSet/>
      <dgm:spPr/>
      <dgm:t>
        <a:bodyPr/>
        <a:lstStyle/>
        <a:p>
          <a:endParaRPr lang="ru-RU"/>
        </a:p>
      </dgm:t>
    </dgm:pt>
    <dgm:pt modelId="{98878C20-6531-4154-ACCE-E5899B8B4523}">
      <dgm:prSet custT="1"/>
      <dgm:spPr/>
      <dgm:t>
        <a:bodyPr/>
        <a:lstStyle/>
        <a:p>
          <a:pPr rtl="0"/>
          <a:r>
            <a:rPr lang="ru-RU" sz="1600" dirty="0" smtClean="0">
              <a:latin typeface="+mn-lt"/>
              <a:ea typeface="Verdana" panose="020B0604030504040204" pitchFamily="34" charset="0"/>
            </a:rPr>
            <a:t>Разработка программно-методического обеспечения реализации</a:t>
          </a:r>
          <a:endParaRPr lang="ru-RU" sz="1600" dirty="0">
            <a:latin typeface="+mn-lt"/>
            <a:ea typeface="Verdana" panose="020B0604030504040204" pitchFamily="34" charset="0"/>
          </a:endParaRPr>
        </a:p>
      </dgm:t>
    </dgm:pt>
    <dgm:pt modelId="{356D912D-1C04-427E-ADDB-88D413A350BE}" type="parTrans" cxnId="{26CF6671-C7AB-4292-99B9-DCFE3E32DE71}">
      <dgm:prSet/>
      <dgm:spPr/>
      <dgm:t>
        <a:bodyPr/>
        <a:lstStyle/>
        <a:p>
          <a:endParaRPr lang="ru-RU"/>
        </a:p>
      </dgm:t>
    </dgm:pt>
    <dgm:pt modelId="{39BF75D5-110D-4A51-852C-A5BD2CC29CE0}" type="sibTrans" cxnId="{26CF6671-C7AB-4292-99B9-DCFE3E32DE71}">
      <dgm:prSet/>
      <dgm:spPr/>
      <dgm:t>
        <a:bodyPr/>
        <a:lstStyle/>
        <a:p>
          <a:endParaRPr lang="ru-RU"/>
        </a:p>
      </dgm:t>
    </dgm:pt>
    <dgm:pt modelId="{7D52FC69-4DF8-4544-A5BB-09E0FA821677}">
      <dgm:prSet custT="1"/>
      <dgm:spPr/>
      <dgm:t>
        <a:bodyPr/>
        <a:lstStyle/>
        <a:p>
          <a:pPr rtl="0"/>
          <a:r>
            <a:rPr lang="ru-RU" sz="1600" dirty="0" smtClean="0">
              <a:latin typeface="+mn-lt"/>
              <a:ea typeface="Verdana" panose="020B0604030504040204" pitchFamily="34" charset="0"/>
            </a:rPr>
            <a:t>дополнительной общеобразовательной программы</a:t>
          </a:r>
          <a:endParaRPr lang="ru-RU" sz="1600" dirty="0">
            <a:latin typeface="+mn-lt"/>
            <a:ea typeface="Verdana" panose="020B0604030504040204" pitchFamily="34" charset="0"/>
          </a:endParaRPr>
        </a:p>
      </dgm:t>
    </dgm:pt>
    <dgm:pt modelId="{26A4FBD9-6AC4-4DF5-A14B-2D98A3D769F3}" type="parTrans" cxnId="{5239B99A-2FD6-4242-9966-419DC0EDA32D}">
      <dgm:prSet/>
      <dgm:spPr/>
      <dgm:t>
        <a:bodyPr/>
        <a:lstStyle/>
        <a:p>
          <a:endParaRPr lang="ru-RU"/>
        </a:p>
      </dgm:t>
    </dgm:pt>
    <dgm:pt modelId="{842FFB56-286D-4DB7-A00A-E54953D690AA}" type="sibTrans" cxnId="{5239B99A-2FD6-4242-9966-419DC0EDA32D}">
      <dgm:prSet/>
      <dgm:spPr/>
      <dgm:t>
        <a:bodyPr/>
        <a:lstStyle/>
        <a:p>
          <a:endParaRPr lang="ru-RU"/>
        </a:p>
      </dgm:t>
    </dgm:pt>
    <dgm:pt modelId="{6C84092E-5848-4D3A-981E-2BC6520BD413}">
      <dgm:prSet custT="1"/>
      <dgm:spPr/>
      <dgm:t>
        <a:bodyPr/>
        <a:lstStyle/>
        <a:p>
          <a:pPr rtl="0"/>
          <a:r>
            <a:rPr lang="ru-RU" sz="1600" dirty="0" smtClean="0">
              <a:latin typeface="+mn-lt"/>
              <a:ea typeface="Verdana" panose="020B0604030504040204" pitchFamily="34" charset="0"/>
            </a:rPr>
            <a:t>Организация и проведение исследований рынка услуг дополнительного образования детей и взрослых</a:t>
          </a:r>
          <a:endParaRPr lang="ru-RU" sz="1600" dirty="0">
            <a:latin typeface="+mn-lt"/>
            <a:ea typeface="Verdana" panose="020B0604030504040204" pitchFamily="34" charset="0"/>
          </a:endParaRPr>
        </a:p>
      </dgm:t>
    </dgm:pt>
    <dgm:pt modelId="{A49A2D22-6536-4E76-A8F4-D572B6B7DF4D}" type="parTrans" cxnId="{EABADEEF-1753-414C-88FD-63309A0233F1}">
      <dgm:prSet/>
      <dgm:spPr/>
      <dgm:t>
        <a:bodyPr/>
        <a:lstStyle/>
        <a:p>
          <a:endParaRPr lang="ru-RU"/>
        </a:p>
      </dgm:t>
    </dgm:pt>
    <dgm:pt modelId="{A74BEAF8-6B73-43DC-8C4B-5173404BCB79}" type="sibTrans" cxnId="{EABADEEF-1753-414C-88FD-63309A0233F1}">
      <dgm:prSet/>
      <dgm:spPr/>
      <dgm:t>
        <a:bodyPr/>
        <a:lstStyle/>
        <a:p>
          <a:endParaRPr lang="ru-RU"/>
        </a:p>
      </dgm:t>
    </dgm:pt>
    <dgm:pt modelId="{197C553A-60B7-4892-A2F0-98CF00E703F9}">
      <dgm:prSet custT="1"/>
      <dgm:spPr/>
      <dgm:t>
        <a:bodyPr/>
        <a:lstStyle/>
        <a:p>
          <a:pPr rtl="0"/>
          <a:r>
            <a:rPr lang="ru-RU" sz="1600" dirty="0" smtClean="0">
              <a:latin typeface="+mn-lt"/>
              <a:ea typeface="Verdana" panose="020B0604030504040204" pitchFamily="34" charset="0"/>
            </a:rPr>
            <a:t>Организационно-педагогическое сопровождение методической деятельности педагогов дополнительного образования</a:t>
          </a:r>
          <a:endParaRPr lang="ru-RU" sz="1600" dirty="0">
            <a:latin typeface="+mn-lt"/>
            <a:ea typeface="Verdana" panose="020B0604030504040204" pitchFamily="34" charset="0"/>
          </a:endParaRPr>
        </a:p>
      </dgm:t>
    </dgm:pt>
    <dgm:pt modelId="{FC91713F-35BA-47AB-8236-5CCF4C039EC4}" type="parTrans" cxnId="{26BB429B-7C06-4056-98F8-36CFFBBAA32A}">
      <dgm:prSet/>
      <dgm:spPr/>
      <dgm:t>
        <a:bodyPr/>
        <a:lstStyle/>
        <a:p>
          <a:endParaRPr lang="ru-RU"/>
        </a:p>
      </dgm:t>
    </dgm:pt>
    <dgm:pt modelId="{57A43717-DC6F-49A5-BBBC-ACAAA202A2D1}" type="sibTrans" cxnId="{26BB429B-7C06-4056-98F8-36CFFBBAA32A}">
      <dgm:prSet/>
      <dgm:spPr/>
      <dgm:t>
        <a:bodyPr/>
        <a:lstStyle/>
        <a:p>
          <a:endParaRPr lang="ru-RU"/>
        </a:p>
      </dgm:t>
    </dgm:pt>
    <dgm:pt modelId="{6B316A18-353D-4DC9-9AC8-9546E4D91447}">
      <dgm:prSet custT="1"/>
      <dgm:spPr/>
      <dgm:t>
        <a:bodyPr/>
        <a:lstStyle/>
        <a:p>
          <a:pPr rtl="0"/>
          <a:r>
            <a:rPr lang="ru-RU" sz="1600" dirty="0" smtClean="0">
              <a:latin typeface="+mn-lt"/>
              <a:ea typeface="Verdana" panose="020B0604030504040204" pitchFamily="34" charset="0"/>
            </a:rPr>
            <a:t>Мониторинг и оценка качества реализации педагогами дополнительных общеобразовательных программ</a:t>
          </a:r>
          <a:endParaRPr lang="ru-RU" sz="1600" dirty="0">
            <a:latin typeface="+mn-lt"/>
            <a:ea typeface="Verdana" panose="020B0604030504040204" pitchFamily="34" charset="0"/>
          </a:endParaRPr>
        </a:p>
      </dgm:t>
    </dgm:pt>
    <dgm:pt modelId="{5AA9407E-14AC-41A2-8B3D-C552E617B063}" type="parTrans" cxnId="{A7C99B37-EF7E-41EF-809D-08B2AA0B07A8}">
      <dgm:prSet/>
      <dgm:spPr/>
      <dgm:t>
        <a:bodyPr/>
        <a:lstStyle/>
        <a:p>
          <a:endParaRPr lang="ru-RU"/>
        </a:p>
      </dgm:t>
    </dgm:pt>
    <dgm:pt modelId="{2F3D5F66-4B1E-4194-9E08-6673FAC58B2F}" type="sibTrans" cxnId="{A7C99B37-EF7E-41EF-809D-08B2AA0B07A8}">
      <dgm:prSet/>
      <dgm:spPr/>
      <dgm:t>
        <a:bodyPr/>
        <a:lstStyle/>
        <a:p>
          <a:endParaRPr lang="ru-RU"/>
        </a:p>
      </dgm:t>
    </dgm:pt>
    <dgm:pt modelId="{14C50731-D4EC-42D1-A341-4B469A1D8BC6}">
      <dgm:prSet custT="1"/>
      <dgm:spPr/>
      <dgm:t>
        <a:bodyPr/>
        <a:lstStyle/>
        <a:p>
          <a:pPr rtl="0"/>
          <a:r>
            <a:rPr lang="ru-RU" sz="1600" dirty="0" smtClean="0">
              <a:latin typeface="+mn-lt"/>
              <a:ea typeface="Verdana" panose="020B0604030504040204" pitchFamily="34" charset="0"/>
            </a:rPr>
            <a:t>Организация и проведение массовых досуговых мероприятий</a:t>
          </a:r>
          <a:endParaRPr lang="ru-RU" sz="1600" dirty="0">
            <a:latin typeface="+mn-lt"/>
            <a:ea typeface="Verdana" panose="020B0604030504040204" pitchFamily="34" charset="0"/>
          </a:endParaRPr>
        </a:p>
      </dgm:t>
    </dgm:pt>
    <dgm:pt modelId="{51552639-3BF8-4110-8E50-C763A46C7039}" type="parTrans" cxnId="{3F56B33C-187E-45A5-BD87-B0C07ABA2790}">
      <dgm:prSet/>
      <dgm:spPr/>
      <dgm:t>
        <a:bodyPr/>
        <a:lstStyle/>
        <a:p>
          <a:endParaRPr lang="ru-RU"/>
        </a:p>
      </dgm:t>
    </dgm:pt>
    <dgm:pt modelId="{AD1BA318-F83F-430B-ADA6-B1195EE2756F}" type="sibTrans" cxnId="{3F56B33C-187E-45A5-BD87-B0C07ABA2790}">
      <dgm:prSet/>
      <dgm:spPr/>
      <dgm:t>
        <a:bodyPr/>
        <a:lstStyle/>
        <a:p>
          <a:endParaRPr lang="ru-RU"/>
        </a:p>
      </dgm:t>
    </dgm:pt>
    <dgm:pt modelId="{3D1DAEA6-0E04-4898-9850-6CD87C653E0A}">
      <dgm:prSet custT="1"/>
      <dgm:spPr/>
      <dgm:t>
        <a:bodyPr/>
        <a:lstStyle/>
        <a:p>
          <a:pPr rtl="0"/>
          <a:r>
            <a:rPr lang="ru-RU" sz="1600" dirty="0" smtClean="0">
              <a:latin typeface="+mn-lt"/>
              <a:ea typeface="Verdana" panose="020B0604030504040204" pitchFamily="34" charset="0"/>
            </a:rPr>
            <a:t>Организационно-педагогическое обеспечение развития социального партнерства и продвижения услуг дополнительного образования детей и взрослых</a:t>
          </a:r>
          <a:endParaRPr lang="ru-RU" sz="1600" dirty="0">
            <a:latin typeface="+mn-lt"/>
            <a:ea typeface="Verdana" panose="020B0604030504040204" pitchFamily="34" charset="0"/>
          </a:endParaRPr>
        </a:p>
      </dgm:t>
    </dgm:pt>
    <dgm:pt modelId="{0725A798-07B7-444B-8AE8-4ED970213540}" type="parTrans" cxnId="{92713B64-E45D-4AD8-9809-467C46DBFBF5}">
      <dgm:prSet/>
      <dgm:spPr/>
      <dgm:t>
        <a:bodyPr/>
        <a:lstStyle/>
        <a:p>
          <a:endParaRPr lang="ru-RU"/>
        </a:p>
      </dgm:t>
    </dgm:pt>
    <dgm:pt modelId="{E08BD40E-E466-424E-ADEA-6E48ADAEE6A8}" type="sibTrans" cxnId="{92713B64-E45D-4AD8-9809-467C46DBFBF5}">
      <dgm:prSet/>
      <dgm:spPr/>
      <dgm:t>
        <a:bodyPr/>
        <a:lstStyle/>
        <a:p>
          <a:endParaRPr lang="ru-RU"/>
        </a:p>
      </dgm:t>
    </dgm:pt>
    <dgm:pt modelId="{59CF4C08-03AF-41EA-84A4-4A85DB60875F}">
      <dgm:prSet custT="1"/>
      <dgm:spPr/>
      <dgm:t>
        <a:bodyPr/>
        <a:lstStyle/>
        <a:p>
          <a:pPr rtl="0"/>
          <a:r>
            <a:rPr lang="ru-RU" sz="1600" dirty="0" smtClean="0">
              <a:latin typeface="+mn-lt"/>
              <a:ea typeface="Verdana" panose="020B0604030504040204" pitchFamily="34" charset="0"/>
            </a:rPr>
            <a:t>Организация дополнительного образования детей и взрослых по одному или нескольким направлениям деятельности.</a:t>
          </a:r>
          <a:endParaRPr lang="ru-RU" sz="1600" dirty="0">
            <a:latin typeface="+mn-lt"/>
            <a:ea typeface="Verdana" panose="020B0604030504040204" pitchFamily="34" charset="0"/>
          </a:endParaRPr>
        </a:p>
      </dgm:t>
    </dgm:pt>
    <dgm:pt modelId="{AEB0206B-371F-4A67-BFA4-585F2E8F5C28}" type="parTrans" cxnId="{CCB6F16C-7EC2-4B4B-9334-FFDC293B3838}">
      <dgm:prSet/>
      <dgm:spPr/>
      <dgm:t>
        <a:bodyPr/>
        <a:lstStyle/>
        <a:p>
          <a:endParaRPr lang="ru-RU"/>
        </a:p>
      </dgm:t>
    </dgm:pt>
    <dgm:pt modelId="{0F7E93C9-F969-4BDD-B1CE-0B551DC92C25}" type="sibTrans" cxnId="{CCB6F16C-7EC2-4B4B-9334-FFDC293B3838}">
      <dgm:prSet/>
      <dgm:spPr/>
      <dgm:t>
        <a:bodyPr/>
        <a:lstStyle/>
        <a:p>
          <a:endParaRPr lang="ru-RU"/>
        </a:p>
      </dgm:t>
    </dgm:pt>
    <dgm:pt modelId="{A06DEB9B-1D88-48BA-9DED-395D6FB225FB}" type="pres">
      <dgm:prSet presAssocID="{A9E2F1A4-0E68-4759-9372-EFA5B00404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957ED5-7122-4924-9D86-9B22D8025558}" type="pres">
      <dgm:prSet presAssocID="{4D0B8DD2-BB0C-419A-9AE8-B72D38546DFD}" presName="linNode" presStyleCnt="0"/>
      <dgm:spPr/>
    </dgm:pt>
    <dgm:pt modelId="{290C45E8-ED69-4D66-B739-0CEAD23C4EF6}" type="pres">
      <dgm:prSet presAssocID="{4D0B8DD2-BB0C-419A-9AE8-B72D38546DFD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D0D1B-45A8-4CA1-B2A5-3EFB5F1FF0D7}" type="pres">
      <dgm:prSet presAssocID="{4D0B8DD2-BB0C-419A-9AE8-B72D38546DFD}" presName="descendantText" presStyleLbl="alignAccFollowNode1" presStyleIdx="0" presStyleCnt="1" custScaleY="1097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BADEEF-1753-414C-88FD-63309A0233F1}" srcId="{4D0B8DD2-BB0C-419A-9AE8-B72D38546DFD}" destId="{6C84092E-5848-4D3A-981E-2BC6520BD413}" srcOrd="6" destOrd="0" parTransId="{A49A2D22-6536-4E76-A8F4-D572B6B7DF4D}" sibTransId="{A74BEAF8-6B73-43DC-8C4B-5173404BCB79}"/>
    <dgm:cxn modelId="{C181284D-B8A4-4B42-8A7C-CDA24D95A460}" type="presOf" srcId="{6B316A18-353D-4DC9-9AC8-9546E4D91447}" destId="{644D0D1B-45A8-4CA1-B2A5-3EFB5F1FF0D7}" srcOrd="0" destOrd="8" presId="urn:microsoft.com/office/officeart/2005/8/layout/vList5"/>
    <dgm:cxn modelId="{5239B99A-2FD6-4242-9966-419DC0EDA32D}" srcId="{4D0B8DD2-BB0C-419A-9AE8-B72D38546DFD}" destId="{7D52FC69-4DF8-4544-A5BB-09E0FA821677}" srcOrd="5" destOrd="0" parTransId="{26A4FBD9-6AC4-4DF5-A14B-2D98A3D769F3}" sibTransId="{842FFB56-286D-4DB7-A00A-E54953D690AA}"/>
    <dgm:cxn modelId="{73901353-F0AB-4CBB-90C2-569EEF9F97A3}" type="presOf" srcId="{A9E2F1A4-0E68-4759-9372-EFA5B0040474}" destId="{A06DEB9B-1D88-48BA-9DED-395D6FB225FB}" srcOrd="0" destOrd="0" presId="urn:microsoft.com/office/officeart/2005/8/layout/vList5"/>
    <dgm:cxn modelId="{CD248934-1A5A-4702-B000-23C1896F7797}" type="presOf" srcId="{6C84092E-5848-4D3A-981E-2BC6520BD413}" destId="{644D0D1B-45A8-4CA1-B2A5-3EFB5F1FF0D7}" srcOrd="0" destOrd="6" presId="urn:microsoft.com/office/officeart/2005/8/layout/vList5"/>
    <dgm:cxn modelId="{A740A34C-6CD3-449A-97E3-3F653F9CA396}" type="presOf" srcId="{A10F5976-B292-4134-8310-A1B86E77A189}" destId="{644D0D1B-45A8-4CA1-B2A5-3EFB5F1FF0D7}" srcOrd="0" destOrd="2" presId="urn:microsoft.com/office/officeart/2005/8/layout/vList5"/>
    <dgm:cxn modelId="{26CF6671-C7AB-4292-99B9-DCFE3E32DE71}" srcId="{4D0B8DD2-BB0C-419A-9AE8-B72D38546DFD}" destId="{98878C20-6531-4154-ACCE-E5899B8B4523}" srcOrd="4" destOrd="0" parTransId="{356D912D-1C04-427E-ADDB-88D413A350BE}" sibTransId="{39BF75D5-110D-4A51-852C-A5BD2CC29CE0}"/>
    <dgm:cxn modelId="{CCB6F16C-7EC2-4B4B-9334-FFDC293B3838}" srcId="{4D0B8DD2-BB0C-419A-9AE8-B72D38546DFD}" destId="{59CF4C08-03AF-41EA-84A4-4A85DB60875F}" srcOrd="11" destOrd="0" parTransId="{AEB0206B-371F-4A67-BFA4-585F2E8F5C28}" sibTransId="{0F7E93C9-F969-4BDD-B1CE-0B551DC92C25}"/>
    <dgm:cxn modelId="{134EED9A-885B-4F41-A357-AC1CE921590E}" type="presOf" srcId="{3A63317D-F754-4D9B-B178-DB1E9D80E781}" destId="{644D0D1B-45A8-4CA1-B2A5-3EFB5F1FF0D7}" srcOrd="0" destOrd="3" presId="urn:microsoft.com/office/officeart/2005/8/layout/vList5"/>
    <dgm:cxn modelId="{F3A39562-3F09-4A75-BCF4-7C3BA6F57728}" type="presOf" srcId="{59CF4C08-03AF-41EA-84A4-4A85DB60875F}" destId="{644D0D1B-45A8-4CA1-B2A5-3EFB5F1FF0D7}" srcOrd="0" destOrd="11" presId="urn:microsoft.com/office/officeart/2005/8/layout/vList5"/>
    <dgm:cxn modelId="{3F56B33C-187E-45A5-BD87-B0C07ABA2790}" srcId="{4D0B8DD2-BB0C-419A-9AE8-B72D38546DFD}" destId="{14C50731-D4EC-42D1-A341-4B469A1D8BC6}" srcOrd="9" destOrd="0" parTransId="{51552639-3BF8-4110-8E50-C763A46C7039}" sibTransId="{AD1BA318-F83F-430B-ADA6-B1195EE2756F}"/>
    <dgm:cxn modelId="{172BF3FF-E868-46E1-8BFE-AB6BD2C20B65}" srcId="{4D0B8DD2-BB0C-419A-9AE8-B72D38546DFD}" destId="{8FBFA943-6EBE-421F-9025-21351F7932AC}" srcOrd="1" destOrd="0" parTransId="{035ECB12-4CB4-4B3D-832F-CA4E565B8F9E}" sibTransId="{6E3E57F3-042A-4C5A-B8C6-E2FE3DFE5870}"/>
    <dgm:cxn modelId="{7D8C0C32-15D5-4EBC-9548-04DBE72FF4A2}" srcId="{4D0B8DD2-BB0C-419A-9AE8-B72D38546DFD}" destId="{A10F5976-B292-4134-8310-A1B86E77A189}" srcOrd="2" destOrd="0" parTransId="{C9819498-C286-44EA-B28C-6E1DB333CE04}" sibTransId="{3486E0CB-5A51-47D4-89D8-95CB17544FDF}"/>
    <dgm:cxn modelId="{42621BF9-234D-4296-B8EA-3E7EC9690B90}" srcId="{4D0B8DD2-BB0C-419A-9AE8-B72D38546DFD}" destId="{9F056F58-9C38-4312-AB06-1744B3C1A276}" srcOrd="0" destOrd="0" parTransId="{D8DE80A0-7426-41B8-B082-35A5C0776B45}" sibTransId="{6F69D352-879F-41D3-9E02-57D2060436E7}"/>
    <dgm:cxn modelId="{E7318658-7654-443C-AD91-5FF6B2A09C18}" type="presOf" srcId="{4D0B8DD2-BB0C-419A-9AE8-B72D38546DFD}" destId="{290C45E8-ED69-4D66-B739-0CEAD23C4EF6}" srcOrd="0" destOrd="0" presId="urn:microsoft.com/office/officeart/2005/8/layout/vList5"/>
    <dgm:cxn modelId="{FB3EA1FE-80BD-41FB-92CC-EB437636C450}" type="presOf" srcId="{7D52FC69-4DF8-4544-A5BB-09E0FA821677}" destId="{644D0D1B-45A8-4CA1-B2A5-3EFB5F1FF0D7}" srcOrd="0" destOrd="5" presId="urn:microsoft.com/office/officeart/2005/8/layout/vList5"/>
    <dgm:cxn modelId="{068CEB16-3033-4048-966F-20C5D534DD57}" type="presOf" srcId="{14C50731-D4EC-42D1-A341-4B469A1D8BC6}" destId="{644D0D1B-45A8-4CA1-B2A5-3EFB5F1FF0D7}" srcOrd="0" destOrd="9" presId="urn:microsoft.com/office/officeart/2005/8/layout/vList5"/>
    <dgm:cxn modelId="{A9C25F10-A795-4F9F-B9E4-5310A3026D4C}" type="presOf" srcId="{9F056F58-9C38-4312-AB06-1744B3C1A276}" destId="{644D0D1B-45A8-4CA1-B2A5-3EFB5F1FF0D7}" srcOrd="0" destOrd="0" presId="urn:microsoft.com/office/officeart/2005/8/layout/vList5"/>
    <dgm:cxn modelId="{A7C99B37-EF7E-41EF-809D-08B2AA0B07A8}" srcId="{4D0B8DD2-BB0C-419A-9AE8-B72D38546DFD}" destId="{6B316A18-353D-4DC9-9AC8-9546E4D91447}" srcOrd="8" destOrd="0" parTransId="{5AA9407E-14AC-41A2-8B3D-C552E617B063}" sibTransId="{2F3D5F66-4B1E-4194-9E08-6673FAC58B2F}"/>
    <dgm:cxn modelId="{2D5ED867-915C-484A-9005-DE478EDCCABF}" type="presOf" srcId="{98878C20-6531-4154-ACCE-E5899B8B4523}" destId="{644D0D1B-45A8-4CA1-B2A5-3EFB5F1FF0D7}" srcOrd="0" destOrd="4" presId="urn:microsoft.com/office/officeart/2005/8/layout/vList5"/>
    <dgm:cxn modelId="{26543798-647D-408A-AA78-394403E65B4B}" type="presOf" srcId="{3D1DAEA6-0E04-4898-9850-6CD87C653E0A}" destId="{644D0D1B-45A8-4CA1-B2A5-3EFB5F1FF0D7}" srcOrd="0" destOrd="10" presId="urn:microsoft.com/office/officeart/2005/8/layout/vList5"/>
    <dgm:cxn modelId="{9337E3C5-056D-45F6-BCBE-31C0FBB4CD79}" srcId="{4D0B8DD2-BB0C-419A-9AE8-B72D38546DFD}" destId="{3A63317D-F754-4D9B-B178-DB1E9D80E781}" srcOrd="3" destOrd="0" parTransId="{579FD78F-9072-4FBA-B3E0-9296C4F3B1CC}" sibTransId="{50B1D5D8-A077-4A8D-8B5D-4EEDB10BD53B}"/>
    <dgm:cxn modelId="{B8679160-7542-4430-B7D5-CA8CE1421F00}" type="presOf" srcId="{8FBFA943-6EBE-421F-9025-21351F7932AC}" destId="{644D0D1B-45A8-4CA1-B2A5-3EFB5F1FF0D7}" srcOrd="0" destOrd="1" presId="urn:microsoft.com/office/officeart/2005/8/layout/vList5"/>
    <dgm:cxn modelId="{6EE3A2CB-ACA2-4EDF-A40C-5F54C5497904}" type="presOf" srcId="{197C553A-60B7-4892-A2F0-98CF00E703F9}" destId="{644D0D1B-45A8-4CA1-B2A5-3EFB5F1FF0D7}" srcOrd="0" destOrd="7" presId="urn:microsoft.com/office/officeart/2005/8/layout/vList5"/>
    <dgm:cxn modelId="{26BB429B-7C06-4056-98F8-36CFFBBAA32A}" srcId="{4D0B8DD2-BB0C-419A-9AE8-B72D38546DFD}" destId="{197C553A-60B7-4892-A2F0-98CF00E703F9}" srcOrd="7" destOrd="0" parTransId="{FC91713F-35BA-47AB-8236-5CCF4C039EC4}" sibTransId="{57A43717-DC6F-49A5-BBBC-ACAAA202A2D1}"/>
    <dgm:cxn modelId="{55EF34D2-D3BA-4960-B638-ACCBCE2B5C26}" srcId="{A9E2F1A4-0E68-4759-9372-EFA5B0040474}" destId="{4D0B8DD2-BB0C-419A-9AE8-B72D38546DFD}" srcOrd="0" destOrd="0" parTransId="{CC75EAF8-D231-4FD6-806D-F5A9247E1260}" sibTransId="{EBCAFEC0-867E-4D5F-A99C-0CEE984C6AF5}"/>
    <dgm:cxn modelId="{92713B64-E45D-4AD8-9809-467C46DBFBF5}" srcId="{4D0B8DD2-BB0C-419A-9AE8-B72D38546DFD}" destId="{3D1DAEA6-0E04-4898-9850-6CD87C653E0A}" srcOrd="10" destOrd="0" parTransId="{0725A798-07B7-444B-8AE8-4ED970213540}" sibTransId="{E08BD40E-E466-424E-ADEA-6E48ADAEE6A8}"/>
    <dgm:cxn modelId="{BAF9FB22-C70B-4BAD-B9F8-8F59A4961116}" type="presParOf" srcId="{A06DEB9B-1D88-48BA-9DED-395D6FB225FB}" destId="{0B957ED5-7122-4924-9D86-9B22D8025558}" srcOrd="0" destOrd="0" presId="urn:microsoft.com/office/officeart/2005/8/layout/vList5"/>
    <dgm:cxn modelId="{9F56A80E-96DA-430B-B818-5ACB51BC672F}" type="presParOf" srcId="{0B957ED5-7122-4924-9D86-9B22D8025558}" destId="{290C45E8-ED69-4D66-B739-0CEAD23C4EF6}" srcOrd="0" destOrd="0" presId="urn:microsoft.com/office/officeart/2005/8/layout/vList5"/>
    <dgm:cxn modelId="{CE25CF28-1CDE-40FF-A526-F7C68B31C35E}" type="presParOf" srcId="{0B957ED5-7122-4924-9D86-9B22D8025558}" destId="{644D0D1B-45A8-4CA1-B2A5-3EFB5F1FF0D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AD09B9-D6CF-4D88-8F5A-C479D04D04A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7885F5C-6B86-4339-A1DF-EADE41EAD1B2}">
      <dgm:prSet custT="1"/>
      <dgm:spPr/>
      <dgm:t>
        <a:bodyPr/>
        <a:lstStyle/>
        <a:p>
          <a:pPr rtl="0"/>
          <a:r>
            <a:rPr lang="ru-RU" sz="1800" dirty="0" smtClean="0">
              <a:latin typeface="Verdana" panose="020B0604030504040204" pitchFamily="34" charset="0"/>
              <a:ea typeface="Verdana" panose="020B0604030504040204" pitchFamily="34" charset="0"/>
            </a:rPr>
            <a:t>моделирование реальных производственных условий для демонстрации выпускниками профессиональных умений и навыков</a:t>
          </a:r>
          <a:endParaRPr lang="ru-RU" sz="18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A69A3B9-FD67-48FC-92EA-36F6CB6D88D1}" type="parTrans" cxnId="{C91A6EE4-3005-4D8A-9D84-9F9200895FDC}">
      <dgm:prSet/>
      <dgm:spPr/>
      <dgm:t>
        <a:bodyPr/>
        <a:lstStyle/>
        <a:p>
          <a:endParaRPr lang="ru-RU"/>
        </a:p>
      </dgm:t>
    </dgm:pt>
    <dgm:pt modelId="{FDF812C3-430C-4411-BA6C-057433423574}" type="sibTrans" cxnId="{C91A6EE4-3005-4D8A-9D84-9F9200895FDC}">
      <dgm:prSet/>
      <dgm:spPr/>
      <dgm:t>
        <a:bodyPr/>
        <a:lstStyle/>
        <a:p>
          <a:endParaRPr lang="ru-RU"/>
        </a:p>
      </dgm:t>
    </dgm:pt>
    <dgm:pt modelId="{B056F943-A3D7-43A3-AFC6-3B09727E3170}" type="pres">
      <dgm:prSet presAssocID="{DAAD09B9-D6CF-4D88-8F5A-C479D04D04A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FAF75A-2744-4B38-BCA1-AEF1D6F6901E}" type="pres">
      <dgm:prSet presAssocID="{67885F5C-6B86-4339-A1DF-EADE41EAD1B2}" presName="circle1" presStyleLbl="node1" presStyleIdx="0" presStyleCnt="1"/>
      <dgm:spPr/>
    </dgm:pt>
    <dgm:pt modelId="{CEC19D96-FF15-4F80-A00E-967BEBFE3407}" type="pres">
      <dgm:prSet presAssocID="{67885F5C-6B86-4339-A1DF-EADE41EAD1B2}" presName="space" presStyleCnt="0"/>
      <dgm:spPr/>
    </dgm:pt>
    <dgm:pt modelId="{3025A367-3F6E-42B6-920F-89EC16D75559}" type="pres">
      <dgm:prSet presAssocID="{67885F5C-6B86-4339-A1DF-EADE41EAD1B2}" presName="rect1" presStyleLbl="alignAcc1" presStyleIdx="0" presStyleCnt="1"/>
      <dgm:spPr/>
      <dgm:t>
        <a:bodyPr/>
        <a:lstStyle/>
        <a:p>
          <a:endParaRPr lang="ru-RU"/>
        </a:p>
      </dgm:t>
    </dgm:pt>
    <dgm:pt modelId="{1D06C1C5-E6F2-4427-A744-C2A6920D43EF}" type="pres">
      <dgm:prSet presAssocID="{67885F5C-6B86-4339-A1DF-EADE41EAD1B2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4AF3E5-85B8-43BB-9995-E6180AEEFC26}" type="presOf" srcId="{67885F5C-6B86-4339-A1DF-EADE41EAD1B2}" destId="{1D06C1C5-E6F2-4427-A744-C2A6920D43EF}" srcOrd="1" destOrd="0" presId="urn:microsoft.com/office/officeart/2005/8/layout/target3"/>
    <dgm:cxn modelId="{C91A6EE4-3005-4D8A-9D84-9F9200895FDC}" srcId="{DAAD09B9-D6CF-4D88-8F5A-C479D04D04A7}" destId="{67885F5C-6B86-4339-A1DF-EADE41EAD1B2}" srcOrd="0" destOrd="0" parTransId="{4A69A3B9-FD67-48FC-92EA-36F6CB6D88D1}" sibTransId="{FDF812C3-430C-4411-BA6C-057433423574}"/>
    <dgm:cxn modelId="{CEC6B660-6928-4CEB-B9E2-3915F665EA97}" type="presOf" srcId="{DAAD09B9-D6CF-4D88-8F5A-C479D04D04A7}" destId="{B056F943-A3D7-43A3-AFC6-3B09727E3170}" srcOrd="0" destOrd="0" presId="urn:microsoft.com/office/officeart/2005/8/layout/target3"/>
    <dgm:cxn modelId="{CB5B7CD1-9610-4DC8-9F6B-B494431762AE}" type="presOf" srcId="{67885F5C-6B86-4339-A1DF-EADE41EAD1B2}" destId="{3025A367-3F6E-42B6-920F-89EC16D75559}" srcOrd="0" destOrd="0" presId="urn:microsoft.com/office/officeart/2005/8/layout/target3"/>
    <dgm:cxn modelId="{7DDD45FB-C8E1-425F-9DA8-B67F8DFFD918}" type="presParOf" srcId="{B056F943-A3D7-43A3-AFC6-3B09727E3170}" destId="{4DFAF75A-2744-4B38-BCA1-AEF1D6F6901E}" srcOrd="0" destOrd="0" presId="urn:microsoft.com/office/officeart/2005/8/layout/target3"/>
    <dgm:cxn modelId="{7D46920E-E5BB-4302-B5D4-4C2EA2E7CBE9}" type="presParOf" srcId="{B056F943-A3D7-43A3-AFC6-3B09727E3170}" destId="{CEC19D96-FF15-4F80-A00E-967BEBFE3407}" srcOrd="1" destOrd="0" presId="urn:microsoft.com/office/officeart/2005/8/layout/target3"/>
    <dgm:cxn modelId="{68003A83-A54A-400E-A845-427D74BDF928}" type="presParOf" srcId="{B056F943-A3D7-43A3-AFC6-3B09727E3170}" destId="{3025A367-3F6E-42B6-920F-89EC16D75559}" srcOrd="2" destOrd="0" presId="urn:microsoft.com/office/officeart/2005/8/layout/target3"/>
    <dgm:cxn modelId="{961F7D64-34E7-46FF-967C-3FF4D6DF9240}" type="presParOf" srcId="{B056F943-A3D7-43A3-AFC6-3B09727E3170}" destId="{1D06C1C5-E6F2-4427-A744-C2A6920D43EF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ED5B9B-AD37-4BF5-B659-40C7E7EB87E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801AE20-D311-45DF-A8BE-87CA9A1F709E}">
      <dgm:prSet custT="1"/>
      <dgm:spPr/>
      <dgm:t>
        <a:bodyPr/>
        <a:lstStyle/>
        <a:p>
          <a:pPr rtl="0"/>
          <a:r>
            <a:rPr lang="ru-RU" sz="1800" dirty="0" smtClean="0">
              <a:latin typeface="Verdana" panose="020B0604030504040204" pitchFamily="34" charset="0"/>
              <a:ea typeface="Verdana" panose="020B0604030504040204" pitchFamily="34" charset="0"/>
            </a:rPr>
            <a:t>независимую экспертную оценку выполнения заданий демонстрационного экзамена, в том числе экспертами из числа работодателей</a:t>
          </a:r>
          <a:endParaRPr lang="ru-RU" sz="18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9B20264-1400-434B-ACF8-3CA3926416B9}" type="parTrans" cxnId="{F7F2905F-1DF7-4818-8339-7EC783A5CD04}">
      <dgm:prSet/>
      <dgm:spPr/>
      <dgm:t>
        <a:bodyPr/>
        <a:lstStyle/>
        <a:p>
          <a:endParaRPr lang="ru-RU"/>
        </a:p>
      </dgm:t>
    </dgm:pt>
    <dgm:pt modelId="{C17801B5-4350-4952-AE62-6EB9FC5FC54D}" type="sibTrans" cxnId="{F7F2905F-1DF7-4818-8339-7EC783A5CD04}">
      <dgm:prSet/>
      <dgm:spPr/>
      <dgm:t>
        <a:bodyPr/>
        <a:lstStyle/>
        <a:p>
          <a:endParaRPr lang="ru-RU"/>
        </a:p>
      </dgm:t>
    </dgm:pt>
    <dgm:pt modelId="{EB6F4558-B35F-4DB3-868D-FA61BB37AFD5}" type="pres">
      <dgm:prSet presAssocID="{8BED5B9B-AD37-4BF5-B659-40C7E7EB87E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994693-EFF4-4864-B534-F50A3E86577A}" type="pres">
      <dgm:prSet presAssocID="{3801AE20-D311-45DF-A8BE-87CA9A1F709E}" presName="circle1" presStyleLbl="node1" presStyleIdx="0" presStyleCnt="1"/>
      <dgm:spPr/>
    </dgm:pt>
    <dgm:pt modelId="{E96A94F8-6C7B-40E2-953B-594F829D99FE}" type="pres">
      <dgm:prSet presAssocID="{3801AE20-D311-45DF-A8BE-87CA9A1F709E}" presName="space" presStyleCnt="0"/>
      <dgm:spPr/>
    </dgm:pt>
    <dgm:pt modelId="{55D875C5-36DF-4565-8B33-50D3771D6638}" type="pres">
      <dgm:prSet presAssocID="{3801AE20-D311-45DF-A8BE-87CA9A1F709E}" presName="rect1" presStyleLbl="alignAcc1" presStyleIdx="0" presStyleCnt="1"/>
      <dgm:spPr/>
      <dgm:t>
        <a:bodyPr/>
        <a:lstStyle/>
        <a:p>
          <a:endParaRPr lang="ru-RU"/>
        </a:p>
      </dgm:t>
    </dgm:pt>
    <dgm:pt modelId="{3CB82CD8-5761-4F9F-BB51-DB82460A370B}" type="pres">
      <dgm:prSet presAssocID="{3801AE20-D311-45DF-A8BE-87CA9A1F709E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F2905F-1DF7-4818-8339-7EC783A5CD04}" srcId="{8BED5B9B-AD37-4BF5-B659-40C7E7EB87E2}" destId="{3801AE20-D311-45DF-A8BE-87CA9A1F709E}" srcOrd="0" destOrd="0" parTransId="{E9B20264-1400-434B-ACF8-3CA3926416B9}" sibTransId="{C17801B5-4350-4952-AE62-6EB9FC5FC54D}"/>
    <dgm:cxn modelId="{7694CF68-53BA-434C-AD8A-AA06848E3262}" type="presOf" srcId="{3801AE20-D311-45DF-A8BE-87CA9A1F709E}" destId="{55D875C5-36DF-4565-8B33-50D3771D6638}" srcOrd="0" destOrd="0" presId="urn:microsoft.com/office/officeart/2005/8/layout/target3"/>
    <dgm:cxn modelId="{9F0512E8-8982-4991-B087-1032F65E70B4}" type="presOf" srcId="{8BED5B9B-AD37-4BF5-B659-40C7E7EB87E2}" destId="{EB6F4558-B35F-4DB3-868D-FA61BB37AFD5}" srcOrd="0" destOrd="0" presId="urn:microsoft.com/office/officeart/2005/8/layout/target3"/>
    <dgm:cxn modelId="{2A82BEA2-EA3E-48F0-B470-F77487689725}" type="presOf" srcId="{3801AE20-D311-45DF-A8BE-87CA9A1F709E}" destId="{3CB82CD8-5761-4F9F-BB51-DB82460A370B}" srcOrd="1" destOrd="0" presId="urn:microsoft.com/office/officeart/2005/8/layout/target3"/>
    <dgm:cxn modelId="{CD9D7FD3-1A78-49D7-887D-9B6264C5B79F}" type="presParOf" srcId="{EB6F4558-B35F-4DB3-868D-FA61BB37AFD5}" destId="{EC994693-EFF4-4864-B534-F50A3E86577A}" srcOrd="0" destOrd="0" presId="urn:microsoft.com/office/officeart/2005/8/layout/target3"/>
    <dgm:cxn modelId="{2482FF41-3804-41A4-B4D2-AA68EC71BB93}" type="presParOf" srcId="{EB6F4558-B35F-4DB3-868D-FA61BB37AFD5}" destId="{E96A94F8-6C7B-40E2-953B-594F829D99FE}" srcOrd="1" destOrd="0" presId="urn:microsoft.com/office/officeart/2005/8/layout/target3"/>
    <dgm:cxn modelId="{878C02CD-FFD5-4F33-81F7-706297799E67}" type="presParOf" srcId="{EB6F4558-B35F-4DB3-868D-FA61BB37AFD5}" destId="{55D875C5-36DF-4565-8B33-50D3771D6638}" srcOrd="2" destOrd="0" presId="urn:microsoft.com/office/officeart/2005/8/layout/target3"/>
    <dgm:cxn modelId="{0226BA23-2938-41EE-996B-E407E7A937F1}" type="presParOf" srcId="{EB6F4558-B35F-4DB3-868D-FA61BB37AFD5}" destId="{3CB82CD8-5761-4F9F-BB51-DB82460A370B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EB03F2-8B89-4E66-8D86-74DC5DC5DCF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4AC8F4-9608-4283-AF1C-A5762971B967}">
      <dgm:prSet custT="1"/>
      <dgm:spPr/>
      <dgm:t>
        <a:bodyPr/>
        <a:lstStyle/>
        <a:p>
          <a:pPr rtl="0"/>
          <a:r>
            <a:rPr lang="ru-RU" sz="2000" dirty="0" smtClean="0">
              <a:latin typeface="Verdana" panose="020B0604030504040204" pitchFamily="34" charset="0"/>
              <a:ea typeface="Verdana" panose="020B0604030504040204" pitchFamily="34" charset="0"/>
            </a:rPr>
            <a:t>Базовый</a:t>
          </a:r>
          <a:endParaRPr lang="ru-RU" sz="20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2FE4FFF-BF74-4870-B3B3-66889D97B572}" type="parTrans" cxnId="{E20C34CF-1065-42AA-A67D-0CDF3964592A}">
      <dgm:prSet/>
      <dgm:spPr/>
      <dgm:t>
        <a:bodyPr/>
        <a:lstStyle/>
        <a:p>
          <a:endParaRPr lang="ru-RU"/>
        </a:p>
      </dgm:t>
    </dgm:pt>
    <dgm:pt modelId="{C25595FC-5FF0-4775-8E0A-C53DE8E4129C}" type="sibTrans" cxnId="{E20C34CF-1065-42AA-A67D-0CDF3964592A}">
      <dgm:prSet/>
      <dgm:spPr/>
      <dgm:t>
        <a:bodyPr/>
        <a:lstStyle/>
        <a:p>
          <a:endParaRPr lang="ru-RU"/>
        </a:p>
      </dgm:t>
    </dgm:pt>
    <dgm:pt modelId="{1FD9943C-BBF1-47BE-87E4-128BFA46C9EF}">
      <dgm:prSet custT="1"/>
      <dgm:spPr/>
      <dgm:t>
        <a:bodyPr/>
        <a:lstStyle/>
        <a:p>
          <a:pPr rtl="0"/>
          <a:r>
            <a:rPr lang="ru-RU" sz="2000" dirty="0" smtClean="0">
              <a:latin typeface="Verdana" panose="020B0604030504040204" pitchFamily="34" charset="0"/>
              <a:ea typeface="Verdana" panose="020B0604030504040204" pitchFamily="34" charset="0"/>
            </a:rPr>
            <a:t>Профильный </a:t>
          </a:r>
        </a:p>
      </dgm:t>
    </dgm:pt>
    <dgm:pt modelId="{4AD10706-9640-452C-A490-7D19188CD98B}" type="parTrans" cxnId="{4C729218-DAEE-4588-BE6D-87D54D45BC34}">
      <dgm:prSet/>
      <dgm:spPr/>
      <dgm:t>
        <a:bodyPr/>
        <a:lstStyle/>
        <a:p>
          <a:endParaRPr lang="ru-RU"/>
        </a:p>
      </dgm:t>
    </dgm:pt>
    <dgm:pt modelId="{F707F4E7-9347-41F0-8CC9-5FB93F187288}" type="sibTrans" cxnId="{4C729218-DAEE-4588-BE6D-87D54D45BC34}">
      <dgm:prSet/>
      <dgm:spPr/>
      <dgm:t>
        <a:bodyPr/>
        <a:lstStyle/>
        <a:p>
          <a:endParaRPr lang="ru-RU"/>
        </a:p>
      </dgm:t>
    </dgm:pt>
    <dgm:pt modelId="{03D6F5DE-437D-4E34-95CC-8FB2E7EB53B3}" type="pres">
      <dgm:prSet presAssocID="{E8EB03F2-8B89-4E66-8D86-74DC5DC5DCF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C6A0210-960E-48C0-8D32-6AF9597FD93F}" type="pres">
      <dgm:prSet presAssocID="{894AC8F4-9608-4283-AF1C-A5762971B967}" presName="root" presStyleCnt="0"/>
      <dgm:spPr/>
    </dgm:pt>
    <dgm:pt modelId="{D3B63698-6786-4634-BA68-2F55738A549E}" type="pres">
      <dgm:prSet presAssocID="{894AC8F4-9608-4283-AF1C-A5762971B967}" presName="rootComposite" presStyleCnt="0"/>
      <dgm:spPr/>
    </dgm:pt>
    <dgm:pt modelId="{1A668355-3B1A-437E-BC1F-9F75B832B6AC}" type="pres">
      <dgm:prSet presAssocID="{894AC8F4-9608-4283-AF1C-A5762971B967}" presName="rootText" presStyleLbl="node1" presStyleIdx="0" presStyleCnt="2"/>
      <dgm:spPr/>
      <dgm:t>
        <a:bodyPr/>
        <a:lstStyle/>
        <a:p>
          <a:endParaRPr lang="ru-RU"/>
        </a:p>
      </dgm:t>
    </dgm:pt>
    <dgm:pt modelId="{CA76D21A-09EE-41B2-8201-EBC47A754648}" type="pres">
      <dgm:prSet presAssocID="{894AC8F4-9608-4283-AF1C-A5762971B967}" presName="rootConnector" presStyleLbl="node1" presStyleIdx="0" presStyleCnt="2"/>
      <dgm:spPr/>
      <dgm:t>
        <a:bodyPr/>
        <a:lstStyle/>
        <a:p>
          <a:endParaRPr lang="ru-RU"/>
        </a:p>
      </dgm:t>
    </dgm:pt>
    <dgm:pt modelId="{58EE02B1-9695-42AB-9E0B-F9C29638075C}" type="pres">
      <dgm:prSet presAssocID="{894AC8F4-9608-4283-AF1C-A5762971B967}" presName="childShape" presStyleCnt="0"/>
      <dgm:spPr/>
    </dgm:pt>
    <dgm:pt modelId="{B315EDE6-3F85-4CE9-B590-FB8AC8A1A0B4}" type="pres">
      <dgm:prSet presAssocID="{1FD9943C-BBF1-47BE-87E4-128BFA46C9EF}" presName="root" presStyleCnt="0"/>
      <dgm:spPr/>
    </dgm:pt>
    <dgm:pt modelId="{519C652D-0AB2-46EC-BAC8-F8AD6674DA52}" type="pres">
      <dgm:prSet presAssocID="{1FD9943C-BBF1-47BE-87E4-128BFA46C9EF}" presName="rootComposite" presStyleCnt="0"/>
      <dgm:spPr/>
    </dgm:pt>
    <dgm:pt modelId="{99C60292-96C3-4B8B-9E28-60E785E1601F}" type="pres">
      <dgm:prSet presAssocID="{1FD9943C-BBF1-47BE-87E4-128BFA46C9EF}" presName="rootText" presStyleLbl="node1" presStyleIdx="1" presStyleCnt="2"/>
      <dgm:spPr/>
      <dgm:t>
        <a:bodyPr/>
        <a:lstStyle/>
        <a:p>
          <a:endParaRPr lang="ru-RU"/>
        </a:p>
      </dgm:t>
    </dgm:pt>
    <dgm:pt modelId="{FB2565B4-6679-4138-B60C-6C6840097D15}" type="pres">
      <dgm:prSet presAssocID="{1FD9943C-BBF1-47BE-87E4-128BFA46C9EF}" presName="rootConnector" presStyleLbl="node1" presStyleIdx="1" presStyleCnt="2"/>
      <dgm:spPr/>
      <dgm:t>
        <a:bodyPr/>
        <a:lstStyle/>
        <a:p>
          <a:endParaRPr lang="ru-RU"/>
        </a:p>
      </dgm:t>
    </dgm:pt>
    <dgm:pt modelId="{9A117FAE-1059-445A-A1D3-E1AB30F8050A}" type="pres">
      <dgm:prSet presAssocID="{1FD9943C-BBF1-47BE-87E4-128BFA46C9EF}" presName="childShape" presStyleCnt="0"/>
      <dgm:spPr/>
    </dgm:pt>
  </dgm:ptLst>
  <dgm:cxnLst>
    <dgm:cxn modelId="{B9093D42-8FF6-43E8-B5D8-775FC69BD6F1}" type="presOf" srcId="{1FD9943C-BBF1-47BE-87E4-128BFA46C9EF}" destId="{99C60292-96C3-4B8B-9E28-60E785E1601F}" srcOrd="0" destOrd="0" presId="urn:microsoft.com/office/officeart/2005/8/layout/hierarchy3"/>
    <dgm:cxn modelId="{9D4C5867-8E5A-4D9A-977E-BC6FE1098F5C}" type="presOf" srcId="{E8EB03F2-8B89-4E66-8D86-74DC5DC5DCF3}" destId="{03D6F5DE-437D-4E34-95CC-8FB2E7EB53B3}" srcOrd="0" destOrd="0" presId="urn:microsoft.com/office/officeart/2005/8/layout/hierarchy3"/>
    <dgm:cxn modelId="{48F032B7-A243-4882-93B8-8BDC835D5FDF}" type="presOf" srcId="{894AC8F4-9608-4283-AF1C-A5762971B967}" destId="{1A668355-3B1A-437E-BC1F-9F75B832B6AC}" srcOrd="0" destOrd="0" presId="urn:microsoft.com/office/officeart/2005/8/layout/hierarchy3"/>
    <dgm:cxn modelId="{3869E618-A058-409A-81BB-CEF34B3830A3}" type="presOf" srcId="{894AC8F4-9608-4283-AF1C-A5762971B967}" destId="{CA76D21A-09EE-41B2-8201-EBC47A754648}" srcOrd="1" destOrd="0" presId="urn:microsoft.com/office/officeart/2005/8/layout/hierarchy3"/>
    <dgm:cxn modelId="{4C729218-DAEE-4588-BE6D-87D54D45BC34}" srcId="{E8EB03F2-8B89-4E66-8D86-74DC5DC5DCF3}" destId="{1FD9943C-BBF1-47BE-87E4-128BFA46C9EF}" srcOrd="1" destOrd="0" parTransId="{4AD10706-9640-452C-A490-7D19188CD98B}" sibTransId="{F707F4E7-9347-41F0-8CC9-5FB93F187288}"/>
    <dgm:cxn modelId="{E20C34CF-1065-42AA-A67D-0CDF3964592A}" srcId="{E8EB03F2-8B89-4E66-8D86-74DC5DC5DCF3}" destId="{894AC8F4-9608-4283-AF1C-A5762971B967}" srcOrd="0" destOrd="0" parTransId="{12FE4FFF-BF74-4870-B3B3-66889D97B572}" sibTransId="{C25595FC-5FF0-4775-8E0A-C53DE8E4129C}"/>
    <dgm:cxn modelId="{2DDB9751-D8CA-4822-835A-7BF8C1997A13}" type="presOf" srcId="{1FD9943C-BBF1-47BE-87E4-128BFA46C9EF}" destId="{FB2565B4-6679-4138-B60C-6C6840097D15}" srcOrd="1" destOrd="0" presId="urn:microsoft.com/office/officeart/2005/8/layout/hierarchy3"/>
    <dgm:cxn modelId="{20091021-2271-432A-9095-61CA48A94912}" type="presParOf" srcId="{03D6F5DE-437D-4E34-95CC-8FB2E7EB53B3}" destId="{CC6A0210-960E-48C0-8D32-6AF9597FD93F}" srcOrd="0" destOrd="0" presId="urn:microsoft.com/office/officeart/2005/8/layout/hierarchy3"/>
    <dgm:cxn modelId="{75973EB3-0B9B-4C36-9C63-330AAB1707E9}" type="presParOf" srcId="{CC6A0210-960E-48C0-8D32-6AF9597FD93F}" destId="{D3B63698-6786-4634-BA68-2F55738A549E}" srcOrd="0" destOrd="0" presId="urn:microsoft.com/office/officeart/2005/8/layout/hierarchy3"/>
    <dgm:cxn modelId="{F076DA21-115C-4E96-B060-069C4E5462DA}" type="presParOf" srcId="{D3B63698-6786-4634-BA68-2F55738A549E}" destId="{1A668355-3B1A-437E-BC1F-9F75B832B6AC}" srcOrd="0" destOrd="0" presId="urn:microsoft.com/office/officeart/2005/8/layout/hierarchy3"/>
    <dgm:cxn modelId="{647143AA-3313-4ED3-981E-CC2043EE5798}" type="presParOf" srcId="{D3B63698-6786-4634-BA68-2F55738A549E}" destId="{CA76D21A-09EE-41B2-8201-EBC47A754648}" srcOrd="1" destOrd="0" presId="urn:microsoft.com/office/officeart/2005/8/layout/hierarchy3"/>
    <dgm:cxn modelId="{2A9A29AC-E963-49AC-B20F-AE0A5AFFC48B}" type="presParOf" srcId="{CC6A0210-960E-48C0-8D32-6AF9597FD93F}" destId="{58EE02B1-9695-42AB-9E0B-F9C29638075C}" srcOrd="1" destOrd="0" presId="urn:microsoft.com/office/officeart/2005/8/layout/hierarchy3"/>
    <dgm:cxn modelId="{E6C224FF-05F9-4FA2-8278-4B6BDE6A7B4B}" type="presParOf" srcId="{03D6F5DE-437D-4E34-95CC-8FB2E7EB53B3}" destId="{B315EDE6-3F85-4CE9-B590-FB8AC8A1A0B4}" srcOrd="1" destOrd="0" presId="urn:microsoft.com/office/officeart/2005/8/layout/hierarchy3"/>
    <dgm:cxn modelId="{333037F9-20E4-4529-A399-456AE50F9B35}" type="presParOf" srcId="{B315EDE6-3F85-4CE9-B590-FB8AC8A1A0B4}" destId="{519C652D-0AB2-46EC-BAC8-F8AD6674DA52}" srcOrd="0" destOrd="0" presId="urn:microsoft.com/office/officeart/2005/8/layout/hierarchy3"/>
    <dgm:cxn modelId="{F36B87E5-8614-47FA-B93A-8D9AC0C0E929}" type="presParOf" srcId="{519C652D-0AB2-46EC-BAC8-F8AD6674DA52}" destId="{99C60292-96C3-4B8B-9E28-60E785E1601F}" srcOrd="0" destOrd="0" presId="urn:microsoft.com/office/officeart/2005/8/layout/hierarchy3"/>
    <dgm:cxn modelId="{97A766E7-16B0-41E7-B659-2C2232CBAD4A}" type="presParOf" srcId="{519C652D-0AB2-46EC-BAC8-F8AD6674DA52}" destId="{FB2565B4-6679-4138-B60C-6C6840097D15}" srcOrd="1" destOrd="0" presId="urn:microsoft.com/office/officeart/2005/8/layout/hierarchy3"/>
    <dgm:cxn modelId="{BA68F7ED-54E4-4D0B-9286-C44378775457}" type="presParOf" srcId="{B315EDE6-3F85-4CE9-B590-FB8AC8A1A0B4}" destId="{9A117FAE-1059-445A-A1D3-E1AB30F8050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A0A7AB-FDC6-457E-BE28-81676DC5781E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949D23-0EA3-472B-BFD6-975C1E1A89C3}">
      <dgm:prSet/>
      <dgm:spPr/>
      <dgm:t>
        <a:bodyPr/>
        <a:lstStyle/>
        <a:p>
          <a:pPr rtl="0"/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</a:rPr>
            <a:t>Профильный уровень предлагает на выбор несколько комплектов оценочной документации (КОД), которые строго разделены на промежуточную и итоговую аттестации.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DBF4FD3-C219-45C3-835D-713EEC3D1A1D}" type="parTrans" cxnId="{C9ED74F3-06B4-4B58-A763-AF9CD0C5308D}">
      <dgm:prSet/>
      <dgm:spPr/>
      <dgm:t>
        <a:bodyPr/>
        <a:lstStyle/>
        <a:p>
          <a:endParaRPr lang="ru-RU"/>
        </a:p>
      </dgm:t>
    </dgm:pt>
    <dgm:pt modelId="{B6EF2585-33B3-4C7D-A3DD-F601BB68158B}" type="sibTrans" cxnId="{C9ED74F3-06B4-4B58-A763-AF9CD0C5308D}">
      <dgm:prSet/>
      <dgm:spPr/>
      <dgm:t>
        <a:bodyPr/>
        <a:lstStyle/>
        <a:p>
          <a:endParaRPr lang="ru-RU"/>
        </a:p>
      </dgm:t>
    </dgm:pt>
    <dgm:pt modelId="{3FF542D5-4D82-453F-8261-88BC249FA645}">
      <dgm:prSet/>
      <dgm:spPr/>
      <dgm:t>
        <a:bodyPr/>
        <a:lstStyle/>
        <a:p>
          <a:pPr rtl="0"/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</a:rPr>
            <a:t>Каждый КОД содержит в себе несколько модулей различной сложности. От выбранного </a:t>
          </a:r>
          <a:r>
            <a:rPr lang="ru-RU" dirty="0" err="1" smtClean="0">
              <a:latin typeface="Verdana" panose="020B0604030504040204" pitchFamily="34" charset="0"/>
              <a:ea typeface="Verdana" panose="020B0604030504040204" pitchFamily="34" charset="0"/>
            </a:rPr>
            <a:t>КОДа</a:t>
          </a:r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ru-RU" dirty="0" smtClean="0">
              <a:latin typeface="Verdana" panose="020B0604030504040204" pitchFamily="34" charset="0"/>
              <a:ea typeface="Verdana" panose="020B0604030504040204" pitchFamily="34" charset="0"/>
            </a:rPr>
            <a:t>зависит продолжительность проведения ДЭ.</a:t>
          </a:r>
          <a:endParaRPr lang="ru-RU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B29F86D-804D-4243-9E3E-B145AEB4C433}" type="parTrans" cxnId="{F84D874B-49C4-4507-92C8-E54FB8BDA1A2}">
      <dgm:prSet/>
      <dgm:spPr/>
      <dgm:t>
        <a:bodyPr/>
        <a:lstStyle/>
        <a:p>
          <a:endParaRPr lang="ru-RU"/>
        </a:p>
      </dgm:t>
    </dgm:pt>
    <dgm:pt modelId="{7A5F0956-2446-4672-A55C-3BFDD6AF26F4}" type="sibTrans" cxnId="{F84D874B-49C4-4507-92C8-E54FB8BDA1A2}">
      <dgm:prSet/>
      <dgm:spPr/>
      <dgm:t>
        <a:bodyPr/>
        <a:lstStyle/>
        <a:p>
          <a:endParaRPr lang="ru-RU"/>
        </a:p>
      </dgm:t>
    </dgm:pt>
    <dgm:pt modelId="{285E98DA-881B-46F0-895C-7ABF41329F3B}" type="pres">
      <dgm:prSet presAssocID="{15A0A7AB-FDC6-457E-BE28-81676DC5781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6C3DED-2BA8-432A-A469-E0F4FF742F53}" type="pres">
      <dgm:prSet presAssocID="{26949D23-0EA3-472B-BFD6-975C1E1A89C3}" presName="circle1" presStyleLbl="node1" presStyleIdx="0" presStyleCnt="2"/>
      <dgm:spPr/>
    </dgm:pt>
    <dgm:pt modelId="{3ADCF693-92BD-41EB-A36E-45D7C47DB19D}" type="pres">
      <dgm:prSet presAssocID="{26949D23-0EA3-472B-BFD6-975C1E1A89C3}" presName="space" presStyleCnt="0"/>
      <dgm:spPr/>
    </dgm:pt>
    <dgm:pt modelId="{9204E0CC-6610-43D2-8ECB-83CF851960C5}" type="pres">
      <dgm:prSet presAssocID="{26949D23-0EA3-472B-BFD6-975C1E1A89C3}" presName="rect1" presStyleLbl="alignAcc1" presStyleIdx="0" presStyleCnt="2"/>
      <dgm:spPr/>
      <dgm:t>
        <a:bodyPr/>
        <a:lstStyle/>
        <a:p>
          <a:endParaRPr lang="ru-RU"/>
        </a:p>
      </dgm:t>
    </dgm:pt>
    <dgm:pt modelId="{3C92EBD7-D8DB-4D22-9056-74923055747C}" type="pres">
      <dgm:prSet presAssocID="{3FF542D5-4D82-453F-8261-88BC249FA645}" presName="vertSpace2" presStyleLbl="node1" presStyleIdx="0" presStyleCnt="2"/>
      <dgm:spPr/>
    </dgm:pt>
    <dgm:pt modelId="{66B109B2-A4C9-4FEA-96DC-7338D3405F04}" type="pres">
      <dgm:prSet presAssocID="{3FF542D5-4D82-453F-8261-88BC249FA645}" presName="circle2" presStyleLbl="node1" presStyleIdx="1" presStyleCnt="2"/>
      <dgm:spPr/>
    </dgm:pt>
    <dgm:pt modelId="{5B6F8A14-1CA2-4231-BA11-699DA1057C0A}" type="pres">
      <dgm:prSet presAssocID="{3FF542D5-4D82-453F-8261-88BC249FA645}" presName="rect2" presStyleLbl="alignAcc1" presStyleIdx="1" presStyleCnt="2"/>
      <dgm:spPr/>
      <dgm:t>
        <a:bodyPr/>
        <a:lstStyle/>
        <a:p>
          <a:endParaRPr lang="ru-RU"/>
        </a:p>
      </dgm:t>
    </dgm:pt>
    <dgm:pt modelId="{62DB64F1-E7BC-424D-9C86-9FA26BD91BF2}" type="pres">
      <dgm:prSet presAssocID="{26949D23-0EA3-472B-BFD6-975C1E1A89C3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03F6BF-A5CE-4CA2-BB6F-475F8E5C5AAF}" type="pres">
      <dgm:prSet presAssocID="{3FF542D5-4D82-453F-8261-88BC249FA645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ED74F3-06B4-4B58-A763-AF9CD0C5308D}" srcId="{15A0A7AB-FDC6-457E-BE28-81676DC5781E}" destId="{26949D23-0EA3-472B-BFD6-975C1E1A89C3}" srcOrd="0" destOrd="0" parTransId="{8DBF4FD3-C219-45C3-835D-713EEC3D1A1D}" sibTransId="{B6EF2585-33B3-4C7D-A3DD-F601BB68158B}"/>
    <dgm:cxn modelId="{7245ED21-9CDB-40E4-8624-C32ED348775E}" type="presOf" srcId="{26949D23-0EA3-472B-BFD6-975C1E1A89C3}" destId="{9204E0CC-6610-43D2-8ECB-83CF851960C5}" srcOrd="0" destOrd="0" presId="urn:microsoft.com/office/officeart/2005/8/layout/target3"/>
    <dgm:cxn modelId="{FB2A654C-7EB8-4076-932C-B00D9882E783}" type="presOf" srcId="{3FF542D5-4D82-453F-8261-88BC249FA645}" destId="{6003F6BF-A5CE-4CA2-BB6F-475F8E5C5AAF}" srcOrd="1" destOrd="0" presId="urn:microsoft.com/office/officeart/2005/8/layout/target3"/>
    <dgm:cxn modelId="{F6786094-23B8-4D7B-87DF-AC447B6F1CB5}" type="presOf" srcId="{15A0A7AB-FDC6-457E-BE28-81676DC5781E}" destId="{285E98DA-881B-46F0-895C-7ABF41329F3B}" srcOrd="0" destOrd="0" presId="urn:microsoft.com/office/officeart/2005/8/layout/target3"/>
    <dgm:cxn modelId="{F84D874B-49C4-4507-92C8-E54FB8BDA1A2}" srcId="{15A0A7AB-FDC6-457E-BE28-81676DC5781E}" destId="{3FF542D5-4D82-453F-8261-88BC249FA645}" srcOrd="1" destOrd="0" parTransId="{6B29F86D-804D-4243-9E3E-B145AEB4C433}" sibTransId="{7A5F0956-2446-4672-A55C-3BFDD6AF26F4}"/>
    <dgm:cxn modelId="{B8B1F83B-8702-4E60-A4B7-B86B0FD7B74D}" type="presOf" srcId="{3FF542D5-4D82-453F-8261-88BC249FA645}" destId="{5B6F8A14-1CA2-4231-BA11-699DA1057C0A}" srcOrd="0" destOrd="0" presId="urn:microsoft.com/office/officeart/2005/8/layout/target3"/>
    <dgm:cxn modelId="{E7B76F71-6441-4FA3-8A1A-BE229665BCA4}" type="presOf" srcId="{26949D23-0EA3-472B-BFD6-975C1E1A89C3}" destId="{62DB64F1-E7BC-424D-9C86-9FA26BD91BF2}" srcOrd="1" destOrd="0" presId="urn:microsoft.com/office/officeart/2005/8/layout/target3"/>
    <dgm:cxn modelId="{8DC2FF75-5E55-479A-8E39-418576366E06}" type="presParOf" srcId="{285E98DA-881B-46F0-895C-7ABF41329F3B}" destId="{DC6C3DED-2BA8-432A-A469-E0F4FF742F53}" srcOrd="0" destOrd="0" presId="urn:microsoft.com/office/officeart/2005/8/layout/target3"/>
    <dgm:cxn modelId="{369EDC2F-882D-4863-8B3D-6AF46E96E094}" type="presParOf" srcId="{285E98DA-881B-46F0-895C-7ABF41329F3B}" destId="{3ADCF693-92BD-41EB-A36E-45D7C47DB19D}" srcOrd="1" destOrd="0" presId="urn:microsoft.com/office/officeart/2005/8/layout/target3"/>
    <dgm:cxn modelId="{7EF527FA-57E4-4B83-95FA-1F440A7A4145}" type="presParOf" srcId="{285E98DA-881B-46F0-895C-7ABF41329F3B}" destId="{9204E0CC-6610-43D2-8ECB-83CF851960C5}" srcOrd="2" destOrd="0" presId="urn:microsoft.com/office/officeart/2005/8/layout/target3"/>
    <dgm:cxn modelId="{EFABE88F-D50F-46A2-8A85-5BE8A9C306E0}" type="presParOf" srcId="{285E98DA-881B-46F0-895C-7ABF41329F3B}" destId="{3C92EBD7-D8DB-4D22-9056-74923055747C}" srcOrd="3" destOrd="0" presId="urn:microsoft.com/office/officeart/2005/8/layout/target3"/>
    <dgm:cxn modelId="{559DD7ED-0C2F-49B8-BA9A-019BE331E4A2}" type="presParOf" srcId="{285E98DA-881B-46F0-895C-7ABF41329F3B}" destId="{66B109B2-A4C9-4FEA-96DC-7338D3405F04}" srcOrd="4" destOrd="0" presId="urn:microsoft.com/office/officeart/2005/8/layout/target3"/>
    <dgm:cxn modelId="{93C20D4A-B7DC-476D-9EBB-5FE3357C740D}" type="presParOf" srcId="{285E98DA-881B-46F0-895C-7ABF41329F3B}" destId="{5B6F8A14-1CA2-4231-BA11-699DA1057C0A}" srcOrd="5" destOrd="0" presId="urn:microsoft.com/office/officeart/2005/8/layout/target3"/>
    <dgm:cxn modelId="{46D3D465-4739-4FA6-9F75-9870E95098BF}" type="presParOf" srcId="{285E98DA-881B-46F0-895C-7ABF41329F3B}" destId="{62DB64F1-E7BC-424D-9C86-9FA26BD91BF2}" srcOrd="6" destOrd="0" presId="urn:microsoft.com/office/officeart/2005/8/layout/target3"/>
    <dgm:cxn modelId="{6A89F166-2D6D-4887-B5B3-60F391EE1A10}" type="presParOf" srcId="{285E98DA-881B-46F0-895C-7ABF41329F3B}" destId="{6003F6BF-A5CE-4CA2-BB6F-475F8E5C5AAF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9796B0-F98E-443B-A26F-56EAAE3E5B8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D3C4D4-8B86-4BA2-861C-E9942A82B83E}">
      <dgm:prSet/>
      <dgm:spPr/>
      <dgm:t>
        <a:bodyPr/>
        <a:lstStyle/>
        <a:p>
          <a:pPr rtl="0"/>
          <a:r>
            <a:rPr lang="ru-RU" dirty="0" smtClean="0"/>
            <a:t>КОД 1.1. </a:t>
          </a:r>
          <a:endParaRPr lang="ru-RU" dirty="0"/>
        </a:p>
      </dgm:t>
    </dgm:pt>
    <dgm:pt modelId="{54C9BE31-9192-49B4-A216-2EC2D7DB52AD}" type="parTrans" cxnId="{96BB54FF-F16F-4645-A91C-9CD05115FE50}">
      <dgm:prSet/>
      <dgm:spPr/>
      <dgm:t>
        <a:bodyPr/>
        <a:lstStyle/>
        <a:p>
          <a:endParaRPr lang="ru-RU"/>
        </a:p>
      </dgm:t>
    </dgm:pt>
    <dgm:pt modelId="{753D6C19-D99E-4B3F-B9C4-D25F9BDBC885}" type="sibTrans" cxnId="{96BB54FF-F16F-4645-A91C-9CD05115FE50}">
      <dgm:prSet/>
      <dgm:spPr/>
      <dgm:t>
        <a:bodyPr/>
        <a:lstStyle/>
        <a:p>
          <a:endParaRPr lang="ru-RU"/>
        </a:p>
      </dgm:t>
    </dgm:pt>
    <dgm:pt modelId="{C859D198-2870-4438-9BED-4703CB4D849E}" type="pres">
      <dgm:prSet presAssocID="{139796B0-F98E-443B-A26F-56EAAE3E5B8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0D25D7-960E-4BEF-A53C-13DEB32BCAB3}" type="pres">
      <dgm:prSet presAssocID="{4CD3C4D4-8B86-4BA2-861C-E9942A82B83E}" presName="circ1TxSh" presStyleLbl="vennNode1" presStyleIdx="0" presStyleCnt="1" custScaleX="417948" custLinFactNeighborX="-39039"/>
      <dgm:spPr/>
      <dgm:t>
        <a:bodyPr/>
        <a:lstStyle/>
        <a:p>
          <a:endParaRPr lang="ru-RU"/>
        </a:p>
      </dgm:t>
    </dgm:pt>
  </dgm:ptLst>
  <dgm:cxnLst>
    <dgm:cxn modelId="{96BB54FF-F16F-4645-A91C-9CD05115FE50}" srcId="{139796B0-F98E-443B-A26F-56EAAE3E5B88}" destId="{4CD3C4D4-8B86-4BA2-861C-E9942A82B83E}" srcOrd="0" destOrd="0" parTransId="{54C9BE31-9192-49B4-A216-2EC2D7DB52AD}" sibTransId="{753D6C19-D99E-4B3F-B9C4-D25F9BDBC885}"/>
    <dgm:cxn modelId="{6FB15407-1C55-4FB5-8BD2-A4ABB5999253}" type="presOf" srcId="{4CD3C4D4-8B86-4BA2-861C-E9942A82B83E}" destId="{540D25D7-960E-4BEF-A53C-13DEB32BCAB3}" srcOrd="0" destOrd="0" presId="urn:microsoft.com/office/officeart/2005/8/layout/venn1"/>
    <dgm:cxn modelId="{03C90AB5-5BA2-4382-903E-D75B8AFB1FFC}" type="presOf" srcId="{139796B0-F98E-443B-A26F-56EAAE3E5B88}" destId="{C859D198-2870-4438-9BED-4703CB4D849E}" srcOrd="0" destOrd="0" presId="urn:microsoft.com/office/officeart/2005/8/layout/venn1"/>
    <dgm:cxn modelId="{329026BC-28CC-4D25-A297-8F47C2E8C259}" type="presParOf" srcId="{C859D198-2870-4438-9BED-4703CB4D849E}" destId="{540D25D7-960E-4BEF-A53C-13DEB32BCAB3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1C87DE4-41D9-48B7-856C-777E828A84E0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8060E4-D757-49F5-A0C4-5F249076AE2E}">
      <dgm:prSet custT="1"/>
      <dgm:spPr/>
      <dgm:t>
        <a:bodyPr/>
        <a:lstStyle/>
        <a:p>
          <a:pPr rtl="0"/>
          <a:endParaRPr lang="ru-RU" sz="1800" dirty="0" smtClean="0">
            <a:latin typeface="Verdana" panose="020B0604030504040204" pitchFamily="34" charset="0"/>
            <a:ea typeface="Verdana" panose="020B0604030504040204" pitchFamily="34" charset="0"/>
          </a:endParaRPr>
        </a:p>
        <a:p>
          <a:pPr rtl="0"/>
          <a:endParaRPr lang="ru-RU" sz="1800" dirty="0" smtClean="0">
            <a:latin typeface="Verdana" panose="020B0604030504040204" pitchFamily="34" charset="0"/>
            <a:ea typeface="Verdana" panose="020B0604030504040204" pitchFamily="34" charset="0"/>
          </a:endParaRPr>
        </a:p>
        <a:p>
          <a:pPr rtl="0"/>
          <a:r>
            <a:rPr lang="ru-RU" sz="1800" dirty="0" smtClean="0">
              <a:latin typeface="Verdana" panose="020B0604030504040204" pitchFamily="34" charset="0"/>
              <a:ea typeface="Verdana" panose="020B0604030504040204" pitchFamily="34" charset="0"/>
            </a:rPr>
            <a:t>Модуль А. </a:t>
          </a:r>
          <a:r>
            <a:rPr lang="ru-RU" sz="1800" dirty="0" err="1" smtClean="0">
              <a:latin typeface="Verdana" panose="020B0604030504040204" pitchFamily="34" charset="0"/>
              <a:ea typeface="Verdana" panose="020B0604030504040204" pitchFamily="34" charset="0"/>
            </a:rPr>
            <a:t>Самопрезентация</a:t>
          </a:r>
          <a:r>
            <a:rPr lang="ru-RU" sz="1800" dirty="0" smtClean="0">
              <a:latin typeface="Verdana" panose="020B0604030504040204" pitchFamily="34" charset="0"/>
              <a:ea typeface="Verdana" panose="020B0604030504040204" pitchFamily="34" charset="0"/>
            </a:rPr>
            <a:t> участника с учетом заданной  ситуации.</a:t>
          </a:r>
          <a:endParaRPr lang="ru-RU" sz="18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53C73D7-CA17-40FF-A7D6-48123E538C2E}" type="parTrans" cxnId="{68A2B722-BF90-44FE-AE69-06059A03D6EB}">
      <dgm:prSet/>
      <dgm:spPr/>
      <dgm:t>
        <a:bodyPr/>
        <a:lstStyle/>
        <a:p>
          <a:endParaRPr lang="ru-RU"/>
        </a:p>
      </dgm:t>
    </dgm:pt>
    <dgm:pt modelId="{B7EE3044-BE6F-4609-A6C8-5F444E100373}" type="sibTrans" cxnId="{68A2B722-BF90-44FE-AE69-06059A03D6EB}">
      <dgm:prSet/>
      <dgm:spPr/>
      <dgm:t>
        <a:bodyPr/>
        <a:lstStyle/>
        <a:p>
          <a:endParaRPr lang="ru-RU"/>
        </a:p>
      </dgm:t>
    </dgm:pt>
    <dgm:pt modelId="{D44F0362-F97B-44AA-9C9F-92EFF7A491D6}">
      <dgm:prSet custT="1"/>
      <dgm:spPr/>
      <dgm:t>
        <a:bodyPr/>
        <a:lstStyle/>
        <a:p>
          <a:pPr rtl="0"/>
          <a:endParaRPr lang="ru-RU" sz="1800" dirty="0" smtClean="0">
            <a:latin typeface="Verdana" panose="020B0604030504040204" pitchFamily="34" charset="0"/>
            <a:ea typeface="Verdana" panose="020B0604030504040204" pitchFamily="34" charset="0"/>
          </a:endParaRPr>
        </a:p>
        <a:p>
          <a:pPr rtl="0"/>
          <a:endParaRPr lang="ru-RU" sz="1800" dirty="0" smtClean="0">
            <a:latin typeface="Verdana" panose="020B0604030504040204" pitchFamily="34" charset="0"/>
            <a:ea typeface="Verdana" panose="020B0604030504040204" pitchFamily="34" charset="0"/>
          </a:endParaRPr>
        </a:p>
        <a:p>
          <a:pPr rtl="0"/>
          <a:r>
            <a:rPr lang="ru-RU" sz="1800" dirty="0" smtClean="0">
              <a:latin typeface="Verdana" panose="020B0604030504040204" pitchFamily="34" charset="0"/>
              <a:ea typeface="Verdana" panose="020B0604030504040204" pitchFamily="34" charset="0"/>
            </a:rPr>
            <a:t>Модуль </a:t>
          </a:r>
          <a:r>
            <a:rPr lang="ru-RU" sz="1800" dirty="0" smtClean="0">
              <a:latin typeface="Verdana" panose="020B0604030504040204" pitchFamily="34" charset="0"/>
              <a:ea typeface="Verdana" panose="020B0604030504040204" pitchFamily="34" charset="0"/>
            </a:rPr>
            <a:t>С. Подготовка и проведение игры с учащимися</a:t>
          </a:r>
          <a:endParaRPr lang="ru-RU" sz="18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EFCC73E-B9C0-44DA-9572-D980C3F2B58B}" type="parTrans" cxnId="{28FA749C-27B3-4B83-92D9-812A4C8985A2}">
      <dgm:prSet/>
      <dgm:spPr/>
      <dgm:t>
        <a:bodyPr/>
        <a:lstStyle/>
        <a:p>
          <a:endParaRPr lang="ru-RU"/>
        </a:p>
      </dgm:t>
    </dgm:pt>
    <dgm:pt modelId="{9EAAB695-F105-4595-A8F6-E6847A9BA00D}" type="sibTrans" cxnId="{28FA749C-27B3-4B83-92D9-812A4C8985A2}">
      <dgm:prSet/>
      <dgm:spPr/>
      <dgm:t>
        <a:bodyPr/>
        <a:lstStyle/>
        <a:p>
          <a:endParaRPr lang="ru-RU"/>
        </a:p>
      </dgm:t>
    </dgm:pt>
    <dgm:pt modelId="{B1CEA791-E18D-4CEB-9649-0558B44EDC24}" type="pres">
      <dgm:prSet presAssocID="{31C87DE4-41D9-48B7-856C-777E828A84E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B90773-10C3-4FE9-A7B3-705F490024DA}" type="pres">
      <dgm:prSet presAssocID="{898060E4-D757-49F5-A0C4-5F249076AE2E}" presName="compNode" presStyleCnt="0"/>
      <dgm:spPr/>
    </dgm:pt>
    <dgm:pt modelId="{18A8F54B-2A6C-4D24-BB42-FC45368C1007}" type="pres">
      <dgm:prSet presAssocID="{898060E4-D757-49F5-A0C4-5F249076AE2E}" presName="aNode" presStyleLbl="bgShp" presStyleIdx="0" presStyleCnt="2"/>
      <dgm:spPr/>
      <dgm:t>
        <a:bodyPr/>
        <a:lstStyle/>
        <a:p>
          <a:endParaRPr lang="ru-RU"/>
        </a:p>
      </dgm:t>
    </dgm:pt>
    <dgm:pt modelId="{D9C36F89-EEAC-4589-91E8-3DEEC892B78E}" type="pres">
      <dgm:prSet presAssocID="{898060E4-D757-49F5-A0C4-5F249076AE2E}" presName="textNode" presStyleLbl="bgShp" presStyleIdx="0" presStyleCnt="2"/>
      <dgm:spPr/>
      <dgm:t>
        <a:bodyPr/>
        <a:lstStyle/>
        <a:p>
          <a:endParaRPr lang="ru-RU"/>
        </a:p>
      </dgm:t>
    </dgm:pt>
    <dgm:pt modelId="{5C54E7C0-DCB8-4C68-8AD6-43F928ECC59A}" type="pres">
      <dgm:prSet presAssocID="{898060E4-D757-49F5-A0C4-5F249076AE2E}" presName="compChildNode" presStyleCnt="0"/>
      <dgm:spPr/>
    </dgm:pt>
    <dgm:pt modelId="{19F6D4C1-E26B-4875-8D06-1604DA8B762C}" type="pres">
      <dgm:prSet presAssocID="{898060E4-D757-49F5-A0C4-5F249076AE2E}" presName="theInnerList" presStyleCnt="0"/>
      <dgm:spPr/>
    </dgm:pt>
    <dgm:pt modelId="{77EEF41A-7E0B-441E-934D-E3A4C17D81E9}" type="pres">
      <dgm:prSet presAssocID="{898060E4-D757-49F5-A0C4-5F249076AE2E}" presName="aSpace" presStyleCnt="0"/>
      <dgm:spPr/>
    </dgm:pt>
    <dgm:pt modelId="{1CC901BD-699C-4698-A737-31E8C35B53C8}" type="pres">
      <dgm:prSet presAssocID="{D44F0362-F97B-44AA-9C9F-92EFF7A491D6}" presName="compNode" presStyleCnt="0"/>
      <dgm:spPr/>
    </dgm:pt>
    <dgm:pt modelId="{31EB93F2-513E-40C7-8EAE-6CBBBE8D00CC}" type="pres">
      <dgm:prSet presAssocID="{D44F0362-F97B-44AA-9C9F-92EFF7A491D6}" presName="aNode" presStyleLbl="bgShp" presStyleIdx="1" presStyleCnt="2"/>
      <dgm:spPr/>
      <dgm:t>
        <a:bodyPr/>
        <a:lstStyle/>
        <a:p>
          <a:endParaRPr lang="ru-RU"/>
        </a:p>
      </dgm:t>
    </dgm:pt>
    <dgm:pt modelId="{C900A9DF-3ED7-4D5A-81F2-5607825EB25D}" type="pres">
      <dgm:prSet presAssocID="{D44F0362-F97B-44AA-9C9F-92EFF7A491D6}" presName="textNode" presStyleLbl="bgShp" presStyleIdx="1" presStyleCnt="2"/>
      <dgm:spPr/>
      <dgm:t>
        <a:bodyPr/>
        <a:lstStyle/>
        <a:p>
          <a:endParaRPr lang="ru-RU"/>
        </a:p>
      </dgm:t>
    </dgm:pt>
    <dgm:pt modelId="{23E01433-6796-4A5C-9821-4476A2246B4D}" type="pres">
      <dgm:prSet presAssocID="{D44F0362-F97B-44AA-9C9F-92EFF7A491D6}" presName="compChildNode" presStyleCnt="0"/>
      <dgm:spPr/>
    </dgm:pt>
    <dgm:pt modelId="{942AC2A7-E812-4BC8-998B-FC77CBF9EBAB}" type="pres">
      <dgm:prSet presAssocID="{D44F0362-F97B-44AA-9C9F-92EFF7A491D6}" presName="theInnerList" presStyleCnt="0"/>
      <dgm:spPr/>
    </dgm:pt>
  </dgm:ptLst>
  <dgm:cxnLst>
    <dgm:cxn modelId="{68A2B722-BF90-44FE-AE69-06059A03D6EB}" srcId="{31C87DE4-41D9-48B7-856C-777E828A84E0}" destId="{898060E4-D757-49F5-A0C4-5F249076AE2E}" srcOrd="0" destOrd="0" parTransId="{C53C73D7-CA17-40FF-A7D6-48123E538C2E}" sibTransId="{B7EE3044-BE6F-4609-A6C8-5F444E100373}"/>
    <dgm:cxn modelId="{28FA749C-27B3-4B83-92D9-812A4C8985A2}" srcId="{31C87DE4-41D9-48B7-856C-777E828A84E0}" destId="{D44F0362-F97B-44AA-9C9F-92EFF7A491D6}" srcOrd="1" destOrd="0" parTransId="{2EFCC73E-B9C0-44DA-9572-D980C3F2B58B}" sibTransId="{9EAAB695-F105-4595-A8F6-E6847A9BA00D}"/>
    <dgm:cxn modelId="{BE689DDA-2D61-471C-A07C-4DEE6BD439A9}" type="presOf" srcId="{898060E4-D757-49F5-A0C4-5F249076AE2E}" destId="{D9C36F89-EEAC-4589-91E8-3DEEC892B78E}" srcOrd="1" destOrd="0" presId="urn:microsoft.com/office/officeart/2005/8/layout/lProcess2"/>
    <dgm:cxn modelId="{4962E40F-ED03-49E1-89E2-DA889A56B055}" type="presOf" srcId="{D44F0362-F97B-44AA-9C9F-92EFF7A491D6}" destId="{31EB93F2-513E-40C7-8EAE-6CBBBE8D00CC}" srcOrd="0" destOrd="0" presId="urn:microsoft.com/office/officeart/2005/8/layout/lProcess2"/>
    <dgm:cxn modelId="{B2AA9242-40C8-47E1-B3F2-056F5C48639F}" type="presOf" srcId="{D44F0362-F97B-44AA-9C9F-92EFF7A491D6}" destId="{C900A9DF-3ED7-4D5A-81F2-5607825EB25D}" srcOrd="1" destOrd="0" presId="urn:microsoft.com/office/officeart/2005/8/layout/lProcess2"/>
    <dgm:cxn modelId="{64061445-A9C0-49B8-983C-24FC4A6C7157}" type="presOf" srcId="{31C87DE4-41D9-48B7-856C-777E828A84E0}" destId="{B1CEA791-E18D-4CEB-9649-0558B44EDC24}" srcOrd="0" destOrd="0" presId="urn:microsoft.com/office/officeart/2005/8/layout/lProcess2"/>
    <dgm:cxn modelId="{59B2A7C1-F96B-4B85-A855-AA9190E1F976}" type="presOf" srcId="{898060E4-D757-49F5-A0C4-5F249076AE2E}" destId="{18A8F54B-2A6C-4D24-BB42-FC45368C1007}" srcOrd="0" destOrd="0" presId="urn:microsoft.com/office/officeart/2005/8/layout/lProcess2"/>
    <dgm:cxn modelId="{DB34182F-11DF-499D-99BE-1ADB9251DA3A}" type="presParOf" srcId="{B1CEA791-E18D-4CEB-9649-0558B44EDC24}" destId="{FCB90773-10C3-4FE9-A7B3-705F490024DA}" srcOrd="0" destOrd="0" presId="urn:microsoft.com/office/officeart/2005/8/layout/lProcess2"/>
    <dgm:cxn modelId="{7B370EC7-7410-4202-8E62-052A25971324}" type="presParOf" srcId="{FCB90773-10C3-4FE9-A7B3-705F490024DA}" destId="{18A8F54B-2A6C-4D24-BB42-FC45368C1007}" srcOrd="0" destOrd="0" presId="urn:microsoft.com/office/officeart/2005/8/layout/lProcess2"/>
    <dgm:cxn modelId="{725D9D3C-23AD-4CA9-B308-D2FD3544F0F1}" type="presParOf" srcId="{FCB90773-10C3-4FE9-A7B3-705F490024DA}" destId="{D9C36F89-EEAC-4589-91E8-3DEEC892B78E}" srcOrd="1" destOrd="0" presId="urn:microsoft.com/office/officeart/2005/8/layout/lProcess2"/>
    <dgm:cxn modelId="{9B414FFC-D612-4A5B-BD2A-A4A7D5F9D651}" type="presParOf" srcId="{FCB90773-10C3-4FE9-A7B3-705F490024DA}" destId="{5C54E7C0-DCB8-4C68-8AD6-43F928ECC59A}" srcOrd="2" destOrd="0" presId="urn:microsoft.com/office/officeart/2005/8/layout/lProcess2"/>
    <dgm:cxn modelId="{42587E2C-C1E1-4CE3-8075-494D22A90D2F}" type="presParOf" srcId="{5C54E7C0-DCB8-4C68-8AD6-43F928ECC59A}" destId="{19F6D4C1-E26B-4875-8D06-1604DA8B762C}" srcOrd="0" destOrd="0" presId="urn:microsoft.com/office/officeart/2005/8/layout/lProcess2"/>
    <dgm:cxn modelId="{DD2F8291-E6CC-4A90-849B-11E6E34FB9B1}" type="presParOf" srcId="{B1CEA791-E18D-4CEB-9649-0558B44EDC24}" destId="{77EEF41A-7E0B-441E-934D-E3A4C17D81E9}" srcOrd="1" destOrd="0" presId="urn:microsoft.com/office/officeart/2005/8/layout/lProcess2"/>
    <dgm:cxn modelId="{58CFB647-E6AF-4750-8DC8-11BFC2FC0B78}" type="presParOf" srcId="{B1CEA791-E18D-4CEB-9649-0558B44EDC24}" destId="{1CC901BD-699C-4698-A737-31E8C35B53C8}" srcOrd="2" destOrd="0" presId="urn:microsoft.com/office/officeart/2005/8/layout/lProcess2"/>
    <dgm:cxn modelId="{457E92C9-1103-479F-8319-32BBB4F3CCAE}" type="presParOf" srcId="{1CC901BD-699C-4698-A737-31E8C35B53C8}" destId="{31EB93F2-513E-40C7-8EAE-6CBBBE8D00CC}" srcOrd="0" destOrd="0" presId="urn:microsoft.com/office/officeart/2005/8/layout/lProcess2"/>
    <dgm:cxn modelId="{F42039E6-CC40-4D2C-B9B4-2955F4871CBE}" type="presParOf" srcId="{1CC901BD-699C-4698-A737-31E8C35B53C8}" destId="{C900A9DF-3ED7-4D5A-81F2-5607825EB25D}" srcOrd="1" destOrd="0" presId="urn:microsoft.com/office/officeart/2005/8/layout/lProcess2"/>
    <dgm:cxn modelId="{7C6B4DE6-2EE2-498F-84A8-99C27C7E2117}" type="presParOf" srcId="{1CC901BD-699C-4698-A737-31E8C35B53C8}" destId="{23E01433-6796-4A5C-9821-4476A2246B4D}" srcOrd="2" destOrd="0" presId="urn:microsoft.com/office/officeart/2005/8/layout/lProcess2"/>
    <dgm:cxn modelId="{F1E1F092-ED53-4849-8B64-9778B0642784}" type="presParOf" srcId="{23E01433-6796-4A5C-9821-4476A2246B4D}" destId="{942AC2A7-E812-4BC8-998B-FC77CBF9EBAB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4D0D1B-45A8-4CA1-B2A5-3EFB5F1FF0D7}">
      <dsp:nvSpPr>
        <dsp:cNvPr id="0" name=""/>
        <dsp:cNvSpPr/>
      </dsp:nvSpPr>
      <dsp:spPr>
        <a:xfrm rot="5400000">
          <a:off x="5156862" y="-493406"/>
          <a:ext cx="5777498" cy="75723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n-lt"/>
              <a:ea typeface="Verdana" panose="020B0604030504040204" pitchFamily="34" charset="0"/>
            </a:rPr>
            <a:t>Организация деятельности учащихся, направленной на освоение дополнительной общеобразовательной программы</a:t>
          </a:r>
          <a:endParaRPr lang="ru-RU" sz="1600" kern="1200" dirty="0">
            <a:latin typeface="+mn-lt"/>
            <a:ea typeface="Verdana" panose="020B060403050404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n-lt"/>
              <a:ea typeface="Verdana" panose="020B0604030504040204" pitchFamily="34" charset="0"/>
            </a:rPr>
            <a:t>Организация досуговой деятельности учащихся в процессе реализации дополнительной общеобразовательной программы</a:t>
          </a:r>
          <a:endParaRPr lang="ru-RU" sz="1600" kern="1200" dirty="0">
            <a:latin typeface="+mn-lt"/>
            <a:ea typeface="Verdana" panose="020B060403050404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n-lt"/>
              <a:ea typeface="Verdana" panose="020B0604030504040204" pitchFamily="34" charset="0"/>
            </a:rPr>
            <a:t>Обеспечение взаимодействия с родителями (законными представителями) учащихся, осваивающих дополнительную общеобразовательную программу, при решении задач обучения и воспитания</a:t>
          </a:r>
          <a:endParaRPr lang="ru-RU" sz="1600" kern="1200" dirty="0">
            <a:latin typeface="+mn-lt"/>
            <a:ea typeface="Verdana" panose="020B060403050404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n-lt"/>
              <a:ea typeface="Verdana" panose="020B0604030504040204" pitchFamily="34" charset="0"/>
            </a:rPr>
            <a:t>Педагогический контроль и оценка освоения дополнительной общеобразовательной программы</a:t>
          </a:r>
          <a:endParaRPr lang="ru-RU" sz="1600" kern="1200" dirty="0">
            <a:latin typeface="+mn-lt"/>
            <a:ea typeface="Verdana" panose="020B060403050404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n-lt"/>
              <a:ea typeface="Verdana" panose="020B0604030504040204" pitchFamily="34" charset="0"/>
            </a:rPr>
            <a:t>Разработка программно-методического обеспечения реализации</a:t>
          </a:r>
          <a:endParaRPr lang="ru-RU" sz="1600" kern="1200" dirty="0">
            <a:latin typeface="+mn-lt"/>
            <a:ea typeface="Verdana" panose="020B060403050404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n-lt"/>
              <a:ea typeface="Verdana" panose="020B0604030504040204" pitchFamily="34" charset="0"/>
            </a:rPr>
            <a:t>дополнительной общеобразовательной программы</a:t>
          </a:r>
          <a:endParaRPr lang="ru-RU" sz="1600" kern="1200" dirty="0">
            <a:latin typeface="+mn-lt"/>
            <a:ea typeface="Verdana" panose="020B060403050404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n-lt"/>
              <a:ea typeface="Verdana" panose="020B0604030504040204" pitchFamily="34" charset="0"/>
            </a:rPr>
            <a:t>Организация и проведение исследований рынка услуг дополнительного образования детей и взрослых</a:t>
          </a:r>
          <a:endParaRPr lang="ru-RU" sz="1600" kern="1200" dirty="0">
            <a:latin typeface="+mn-lt"/>
            <a:ea typeface="Verdana" panose="020B060403050404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n-lt"/>
              <a:ea typeface="Verdana" panose="020B0604030504040204" pitchFamily="34" charset="0"/>
            </a:rPr>
            <a:t>Организационно-педагогическое сопровождение методической деятельности педагогов дополнительного образования</a:t>
          </a:r>
          <a:endParaRPr lang="ru-RU" sz="1600" kern="1200" dirty="0">
            <a:latin typeface="+mn-lt"/>
            <a:ea typeface="Verdana" panose="020B060403050404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n-lt"/>
              <a:ea typeface="Verdana" panose="020B0604030504040204" pitchFamily="34" charset="0"/>
            </a:rPr>
            <a:t>Мониторинг и оценка качества реализации педагогами дополнительных общеобразовательных программ</a:t>
          </a:r>
          <a:endParaRPr lang="ru-RU" sz="1600" kern="1200" dirty="0">
            <a:latin typeface="+mn-lt"/>
            <a:ea typeface="Verdana" panose="020B060403050404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n-lt"/>
              <a:ea typeface="Verdana" panose="020B0604030504040204" pitchFamily="34" charset="0"/>
            </a:rPr>
            <a:t>Организация и проведение массовых досуговых мероприятий</a:t>
          </a:r>
          <a:endParaRPr lang="ru-RU" sz="1600" kern="1200" dirty="0">
            <a:latin typeface="+mn-lt"/>
            <a:ea typeface="Verdana" panose="020B060403050404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n-lt"/>
              <a:ea typeface="Verdana" panose="020B0604030504040204" pitchFamily="34" charset="0"/>
            </a:rPr>
            <a:t>Организационно-педагогическое обеспечение развития социального партнерства и продвижения услуг дополнительного образования детей и взрослых</a:t>
          </a:r>
          <a:endParaRPr lang="ru-RU" sz="1600" kern="1200" dirty="0">
            <a:latin typeface="+mn-lt"/>
            <a:ea typeface="Verdana" panose="020B060403050404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n-lt"/>
              <a:ea typeface="Verdana" panose="020B0604030504040204" pitchFamily="34" charset="0"/>
            </a:rPr>
            <a:t>Организация дополнительного образования детей и взрослых по одному или нескольким направлениям деятельности.</a:t>
          </a:r>
          <a:endParaRPr lang="ru-RU" sz="1600" kern="1200" dirty="0">
            <a:latin typeface="+mn-lt"/>
            <a:ea typeface="Verdana" panose="020B0604030504040204" pitchFamily="34" charset="0"/>
          </a:endParaRPr>
        </a:p>
      </dsp:txBody>
      <dsp:txXfrm rot="-5400000">
        <a:off x="4259441" y="686049"/>
        <a:ext cx="7290306" cy="5213430"/>
      </dsp:txXfrm>
    </dsp:sp>
    <dsp:sp modelId="{290C45E8-ED69-4D66-B739-0CEAD23C4EF6}">
      <dsp:nvSpPr>
        <dsp:cNvPr id="0" name=""/>
        <dsp:cNvSpPr/>
      </dsp:nvSpPr>
      <dsp:spPr>
        <a:xfrm>
          <a:off x="0" y="3215"/>
          <a:ext cx="4259441" cy="65790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Профстандарт педагога дополнительного образования детей и взрослых предусматривает следующие трудовые функции:</a:t>
          </a:r>
          <a:endParaRPr lang="ru-RU" sz="3700" kern="1200" dirty="0"/>
        </a:p>
      </dsp:txBody>
      <dsp:txXfrm>
        <a:off x="207929" y="211144"/>
        <a:ext cx="3843583" cy="61632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FAF75A-2744-4B38-BCA1-AEF1D6F6901E}">
      <dsp:nvSpPr>
        <dsp:cNvPr id="0" name=""/>
        <dsp:cNvSpPr/>
      </dsp:nvSpPr>
      <dsp:spPr>
        <a:xfrm>
          <a:off x="0" y="0"/>
          <a:ext cx="1626020" cy="162602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25A367-3F6E-42B6-920F-89EC16D75559}">
      <dsp:nvSpPr>
        <dsp:cNvPr id="0" name=""/>
        <dsp:cNvSpPr/>
      </dsp:nvSpPr>
      <dsp:spPr>
        <a:xfrm>
          <a:off x="813010" y="0"/>
          <a:ext cx="4128445" cy="16260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моделирование реальных производственных условий для демонстрации выпускниками профессиональных умений и навыков</a:t>
          </a:r>
          <a:endParaRPr lang="ru-RU" sz="18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813010" y="0"/>
        <a:ext cx="4128445" cy="16260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94693-EFF4-4864-B534-F50A3E86577A}">
      <dsp:nvSpPr>
        <dsp:cNvPr id="0" name=""/>
        <dsp:cNvSpPr/>
      </dsp:nvSpPr>
      <dsp:spPr>
        <a:xfrm>
          <a:off x="0" y="0"/>
          <a:ext cx="1626019" cy="162601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D875C5-36DF-4565-8B33-50D3771D6638}">
      <dsp:nvSpPr>
        <dsp:cNvPr id="0" name=""/>
        <dsp:cNvSpPr/>
      </dsp:nvSpPr>
      <dsp:spPr>
        <a:xfrm>
          <a:off x="813009" y="0"/>
          <a:ext cx="4248518" cy="16260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независимую экспертную оценку выполнения заданий демонстрационного экзамена, в том числе экспертами из числа работодателей</a:t>
          </a:r>
          <a:endParaRPr lang="ru-RU" sz="18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813009" y="0"/>
        <a:ext cx="4248518" cy="16260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68355-3B1A-437E-BC1F-9F75B832B6AC}">
      <dsp:nvSpPr>
        <dsp:cNvPr id="0" name=""/>
        <dsp:cNvSpPr/>
      </dsp:nvSpPr>
      <dsp:spPr>
        <a:xfrm>
          <a:off x="801051" y="998"/>
          <a:ext cx="3602362" cy="18011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Базовый</a:t>
          </a:r>
          <a:endParaRPr lang="ru-RU" sz="20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853806" y="53753"/>
        <a:ext cx="3496852" cy="1695671"/>
      </dsp:txXfrm>
    </dsp:sp>
    <dsp:sp modelId="{99C60292-96C3-4B8B-9E28-60E785E1601F}">
      <dsp:nvSpPr>
        <dsp:cNvPr id="0" name=""/>
        <dsp:cNvSpPr/>
      </dsp:nvSpPr>
      <dsp:spPr>
        <a:xfrm>
          <a:off x="5304004" y="998"/>
          <a:ext cx="3602362" cy="18011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Профильный </a:t>
          </a:r>
        </a:p>
      </dsp:txBody>
      <dsp:txXfrm>
        <a:off x="5356759" y="53753"/>
        <a:ext cx="3496852" cy="16956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6C3DED-2BA8-432A-A469-E0F4FF742F53}">
      <dsp:nvSpPr>
        <dsp:cNvPr id="0" name=""/>
        <dsp:cNvSpPr/>
      </dsp:nvSpPr>
      <dsp:spPr>
        <a:xfrm>
          <a:off x="0" y="0"/>
          <a:ext cx="4351338" cy="435133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04E0CC-6610-43D2-8ECB-83CF851960C5}">
      <dsp:nvSpPr>
        <dsp:cNvPr id="0" name=""/>
        <dsp:cNvSpPr/>
      </dsp:nvSpPr>
      <dsp:spPr>
        <a:xfrm>
          <a:off x="2175669" y="0"/>
          <a:ext cx="8339931" cy="4351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Профильный уровень предлагает на выбор несколько комплектов оценочной документации (КОД), которые строго разделены на промежуточную и итоговую аттестации.</a:t>
          </a:r>
          <a:endParaRPr lang="ru-RU" sz="26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175669" y="0"/>
        <a:ext cx="8339931" cy="2066885"/>
      </dsp:txXfrm>
    </dsp:sp>
    <dsp:sp modelId="{66B109B2-A4C9-4FEA-96DC-7338D3405F04}">
      <dsp:nvSpPr>
        <dsp:cNvPr id="0" name=""/>
        <dsp:cNvSpPr/>
      </dsp:nvSpPr>
      <dsp:spPr>
        <a:xfrm>
          <a:off x="1142226" y="2066885"/>
          <a:ext cx="2066885" cy="206688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6F8A14-1CA2-4231-BA11-699DA1057C0A}">
      <dsp:nvSpPr>
        <dsp:cNvPr id="0" name=""/>
        <dsp:cNvSpPr/>
      </dsp:nvSpPr>
      <dsp:spPr>
        <a:xfrm>
          <a:off x="2175669" y="2066885"/>
          <a:ext cx="8339931" cy="20668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Каждый КОД содержит в себе несколько модулей различной сложности. От выбранного </a:t>
          </a:r>
          <a:r>
            <a:rPr lang="ru-RU" sz="2600" kern="1200" dirty="0" err="1" smtClean="0">
              <a:latin typeface="Verdana" panose="020B0604030504040204" pitchFamily="34" charset="0"/>
              <a:ea typeface="Verdana" panose="020B0604030504040204" pitchFamily="34" charset="0"/>
            </a:rPr>
            <a:t>КОДа</a:t>
          </a:r>
          <a:r>
            <a:rPr lang="ru-RU" sz="26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ru-RU" sz="26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зависит продолжительность проведения ДЭ.</a:t>
          </a:r>
          <a:endParaRPr lang="ru-RU" sz="26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175669" y="2066885"/>
        <a:ext cx="8339931" cy="20668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D25D7-960E-4BEF-A53C-13DEB32BCAB3}">
      <dsp:nvSpPr>
        <dsp:cNvPr id="0" name=""/>
        <dsp:cNvSpPr/>
      </dsp:nvSpPr>
      <dsp:spPr>
        <a:xfrm>
          <a:off x="213946" y="0"/>
          <a:ext cx="2715491" cy="6497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КОД 1.1. </a:t>
          </a:r>
          <a:endParaRPr lang="ru-RU" sz="3200" kern="1200" dirty="0"/>
        </a:p>
      </dsp:txBody>
      <dsp:txXfrm>
        <a:off x="611620" y="95149"/>
        <a:ext cx="1920143" cy="45942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A8F54B-2A6C-4D24-BB42-FC45368C1007}">
      <dsp:nvSpPr>
        <dsp:cNvPr id="0" name=""/>
        <dsp:cNvSpPr/>
      </dsp:nvSpPr>
      <dsp:spPr>
        <a:xfrm>
          <a:off x="4463" y="0"/>
          <a:ext cx="4293389" cy="134294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Verdana" panose="020B0604030504040204" pitchFamily="34" charset="0"/>
            <a:ea typeface="Verdana" panose="020B0604030504040204" pitchFamily="34" charset="0"/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Verdana" panose="020B0604030504040204" pitchFamily="34" charset="0"/>
            <a:ea typeface="Verdana" panose="020B0604030504040204" pitchFamily="34" charset="0"/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Модуль А. </a:t>
          </a:r>
          <a:r>
            <a:rPr lang="ru-RU" sz="1800" kern="1200" dirty="0" err="1" smtClean="0">
              <a:latin typeface="Verdana" panose="020B0604030504040204" pitchFamily="34" charset="0"/>
              <a:ea typeface="Verdana" panose="020B0604030504040204" pitchFamily="34" charset="0"/>
            </a:rPr>
            <a:t>Самопрезентация</a:t>
          </a:r>
          <a:r>
            <a:rPr lang="ru-RU" sz="18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 участника с учетом заданной  ситуации.</a:t>
          </a:r>
          <a:endParaRPr lang="ru-RU" sz="18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463" y="0"/>
        <a:ext cx="4293389" cy="402882"/>
      </dsp:txXfrm>
    </dsp:sp>
    <dsp:sp modelId="{31EB93F2-513E-40C7-8EAE-6CBBBE8D00CC}">
      <dsp:nvSpPr>
        <dsp:cNvPr id="0" name=""/>
        <dsp:cNvSpPr/>
      </dsp:nvSpPr>
      <dsp:spPr>
        <a:xfrm>
          <a:off x="4619857" y="0"/>
          <a:ext cx="4293389" cy="134294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Verdana" panose="020B0604030504040204" pitchFamily="34" charset="0"/>
            <a:ea typeface="Verdana" panose="020B0604030504040204" pitchFamily="34" charset="0"/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Verdana" panose="020B0604030504040204" pitchFamily="34" charset="0"/>
            <a:ea typeface="Verdana" panose="020B0604030504040204" pitchFamily="34" charset="0"/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Модуль </a:t>
          </a:r>
          <a:r>
            <a:rPr lang="ru-RU" sz="18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С. Подготовка и проведение игры с учащимися</a:t>
          </a:r>
          <a:endParaRPr lang="ru-RU" sz="18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619857" y="0"/>
        <a:ext cx="4293389" cy="4028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E859F-D63B-493C-B386-06AA84923530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56C73-1193-4B80-AABA-EDD10C395C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264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56C73-1193-4B80-AABA-EDD10C395CD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12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56C73-1193-4B80-AABA-EDD10C395CD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84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56C73-1193-4B80-AABA-EDD10C395CD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314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2289-CAE2-4EB4-AA95-3099958E92B9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D28-D7F0-48F6-B68E-426B1E677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55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2289-CAE2-4EB4-AA95-3099958E92B9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D28-D7F0-48F6-B68E-426B1E677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06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2289-CAE2-4EB4-AA95-3099958E92B9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D28-D7F0-48F6-B68E-426B1E677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55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2289-CAE2-4EB4-AA95-3099958E92B9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D28-D7F0-48F6-B68E-426B1E677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60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2289-CAE2-4EB4-AA95-3099958E92B9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D28-D7F0-48F6-B68E-426B1E677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6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2289-CAE2-4EB4-AA95-3099958E92B9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D28-D7F0-48F6-B68E-426B1E677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372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2289-CAE2-4EB4-AA95-3099958E92B9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D28-D7F0-48F6-B68E-426B1E677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72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2289-CAE2-4EB4-AA95-3099958E92B9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D28-D7F0-48F6-B68E-426B1E677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97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2289-CAE2-4EB4-AA95-3099958E92B9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D28-D7F0-48F6-B68E-426B1E677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58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2289-CAE2-4EB4-AA95-3099958E92B9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D28-D7F0-48F6-B68E-426B1E677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4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2289-CAE2-4EB4-AA95-3099958E92B9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D28-D7F0-48F6-B68E-426B1E677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81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A2289-CAE2-4EB4-AA95-3099958E92B9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50D28-D7F0-48F6-B68E-426B1E677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23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microsoft.com/office/2007/relationships/diagramDrawing" Target="../diagrams/drawing7.xml"/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12" Type="http://schemas.openxmlformats.org/officeDocument/2006/relationships/diagramColors" Target="../diagrams/colors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openxmlformats.org/officeDocument/2006/relationships/diagramQuickStyle" Target="../diagrams/quickStyle7.xml"/><Relationship Id="rId5" Type="http://schemas.openxmlformats.org/officeDocument/2006/relationships/diagramColors" Target="../diagrams/colors6.xml"/><Relationship Id="rId10" Type="http://schemas.openxmlformats.org/officeDocument/2006/relationships/diagramLayout" Target="../diagrams/layout7.xml"/><Relationship Id="rId4" Type="http://schemas.openxmlformats.org/officeDocument/2006/relationships/diagramQuickStyle" Target="../diagrams/quickStyle6.xml"/><Relationship Id="rId9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microsoft.com/office/2007/relationships/hdphoto" Target="../media/hdphoto1.wdp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microsoft.com/office/2007/relationships/hdphoto" Target="../media/hdphoto1.wdp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9381" y="249382"/>
            <a:ext cx="11711709" cy="6465454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Государственное бюджетное профессиональное образовательное учреждение</a:t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Миасский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педагогический колледж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>Демонстрационный 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>экзамен как инструмент оценки соответствия квалификации педагогов дополнительного образования профстандарту</a:t>
            </a:r>
            <a:b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200" b="1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32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200" b="1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32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Челябинск, 2022</a:t>
            </a:r>
            <a:endParaRPr lang="ru-RU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3598" y="4664219"/>
            <a:ext cx="7416801" cy="1655762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Автор: </a:t>
            </a:r>
            <a:r>
              <a:rPr lang="ru-RU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Стругова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Дарья Вячеславовна,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преподаватель ГБПОУ «</a:t>
            </a:r>
            <a:r>
              <a:rPr lang="ru-RU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Миасский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педагогический колледж»</a:t>
            </a:r>
            <a:endParaRPr lang="ru-RU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Picture 6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39769" y1="45017" x2="39769" y2="45017"/>
                        <a14:foregroundMark x1="46686" y1="60481" x2="41787" y2="96907"/>
                        <a14:foregroundMark x1="30548" y1="54639" x2="59942" y2="89691"/>
                        <a14:foregroundMark x1="51873" y1="54639" x2="67147" y2="1375"/>
                        <a14:foregroundMark x1="12104" y1="38832" x2="77233" y2="69072"/>
                        <a14:foregroundMark x1="27378" y1="78694" x2="76369" y2="10997"/>
                        <a14:foregroundMark x1="17291" y1="29210" x2="32565" y2="61856"/>
                        <a14:foregroundMark x1="63112" y1="83505" x2="36599" y2="21993"/>
                        <a14:foregroundMark x1="41787" y1="24399" x2="71182" y2="37457"/>
                        <a14:foregroundMark x1="59078" y1="76289" x2="85303" y2="58076"/>
                        <a14:foregroundMark x1="48703" y1="81100" x2="99712" y2="57045"/>
                      </a14:backgroundRemoval>
                    </a14:imgEffect>
                  </a14:imgLayer>
                </a14:imgProps>
              </a:ext>
            </a:extLst>
          </a:blip>
          <a:stretch/>
        </p:blipFill>
        <p:spPr>
          <a:xfrm>
            <a:off x="10289655" y="110836"/>
            <a:ext cx="1671435" cy="14408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37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36" y="365125"/>
            <a:ext cx="11748654" cy="132556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Опыт проведение ДЭ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ГБПОУ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Миасский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педагогический колледж»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878694"/>
              </p:ext>
            </p:extLst>
          </p:nvPr>
        </p:nvGraphicFramePr>
        <p:xfrm>
          <a:off x="4681680" y="1814991"/>
          <a:ext cx="3650673" cy="649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6"/>
          <p:cNvPicPr/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39769" y1="45017" x2="39769" y2="45017"/>
                        <a14:foregroundMark x1="46686" y1="60481" x2="41787" y2="96907"/>
                        <a14:foregroundMark x1="30548" y1="54639" x2="59942" y2="89691"/>
                        <a14:foregroundMark x1="51873" y1="54639" x2="67147" y2="1375"/>
                        <a14:foregroundMark x1="12104" y1="38832" x2="77233" y2="69072"/>
                        <a14:foregroundMark x1="27378" y1="78694" x2="76369" y2="10997"/>
                        <a14:foregroundMark x1="17291" y1="29210" x2="32565" y2="61856"/>
                        <a14:foregroundMark x1="63112" y1="83505" x2="36599" y2="21993"/>
                        <a14:foregroundMark x1="41787" y1="24399" x2="71182" y2="37457"/>
                        <a14:foregroundMark x1="59078" y1="76289" x2="85303" y2="58076"/>
                        <a14:foregroundMark x1="48703" y1="81100" x2="99712" y2="57045"/>
                      </a14:backgroundRemoval>
                    </a14:imgEffect>
                  </a14:imgLayer>
                </a14:imgProps>
              </a:ext>
            </a:extLst>
          </a:blip>
          <a:stretch/>
        </p:blipFill>
        <p:spPr>
          <a:xfrm>
            <a:off x="10289655" y="110836"/>
            <a:ext cx="1671435" cy="1440873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978352"/>
              </p:ext>
            </p:extLst>
          </p:nvPr>
        </p:nvGraphicFramePr>
        <p:xfrm>
          <a:off x="1311563" y="4445117"/>
          <a:ext cx="10150764" cy="1598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7691">
                  <a:extLst>
                    <a:ext uri="{9D8B030D-6E8A-4147-A177-3AD203B41FA5}">
                      <a16:colId xmlns:a16="http://schemas.microsoft.com/office/drawing/2014/main" val="1097321502"/>
                    </a:ext>
                  </a:extLst>
                </a:gridCol>
                <a:gridCol w="2537691">
                  <a:extLst>
                    <a:ext uri="{9D8B030D-6E8A-4147-A177-3AD203B41FA5}">
                      <a16:colId xmlns:a16="http://schemas.microsoft.com/office/drawing/2014/main" val="1397367495"/>
                    </a:ext>
                  </a:extLst>
                </a:gridCol>
                <a:gridCol w="2537691">
                  <a:extLst>
                    <a:ext uri="{9D8B030D-6E8A-4147-A177-3AD203B41FA5}">
                      <a16:colId xmlns:a16="http://schemas.microsoft.com/office/drawing/2014/main" val="3603176963"/>
                    </a:ext>
                  </a:extLst>
                </a:gridCol>
                <a:gridCol w="2537691">
                  <a:extLst>
                    <a:ext uri="{9D8B030D-6E8A-4147-A177-3AD203B41FA5}">
                      <a16:colId xmlns:a16="http://schemas.microsoft.com/office/drawing/2014/main" val="4132170281"/>
                    </a:ext>
                  </a:extLst>
                </a:gridCol>
              </a:tblGrid>
              <a:tr h="101221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человек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Высокий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Низкий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Возможный высокий</a:t>
                      </a:r>
                      <a:r>
                        <a:rPr lang="ru-RU" baseline="0" dirty="0" smtClean="0"/>
                        <a:t> балл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284696"/>
                  </a:ext>
                </a:extLst>
              </a:tr>
              <a:tr h="5864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20, 17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218418"/>
                  </a:ext>
                </a:extLst>
              </a:tr>
            </a:tbl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661761335"/>
              </p:ext>
            </p:extLst>
          </p:nvPr>
        </p:nvGraphicFramePr>
        <p:xfrm>
          <a:off x="1928090" y="2844384"/>
          <a:ext cx="8917710" cy="13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7209692" y="2464711"/>
            <a:ext cx="509954" cy="324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826977" y="2448756"/>
            <a:ext cx="439615" cy="346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500834" y="3717963"/>
            <a:ext cx="28954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(умения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продвигать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услуг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дополнительного 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образования)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464669" y="3623724"/>
            <a:ext cx="28135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smtClean="0">
                <a:latin typeface="Times New Roman" panose="02020603050405020304" pitchFamily="18" charset="0"/>
                <a:ea typeface="Calibri" panose="020F0502020204030204" pitchFamily="34" charset="0"/>
              </a:rPr>
              <a:t>(организация</a:t>
            </a:r>
            <a:r>
              <a:rPr lang="ru-RU" sz="12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досуговой деятельности учащихся в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образовательном 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процессе)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275204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9381" y="249382"/>
            <a:ext cx="11711709" cy="646545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Государственное бюджетное профессиональное образовательное учреждение</a:t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Миасский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педагогический колледж» 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>Демонстрационный 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>экзамен как инструмент оценки соответствия квалификации педагогов дополнительного образования профстандарту</a:t>
            </a:r>
            <a:b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200" b="1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32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200" b="1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32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Челябинск, 2022</a:t>
            </a:r>
            <a:endParaRPr lang="ru-RU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3598" y="4664219"/>
            <a:ext cx="7416801" cy="1655762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Автор: </a:t>
            </a:r>
            <a:r>
              <a:rPr lang="ru-RU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Стругова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Дарья Вячеславовна,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преподаватель ГБПОУ «</a:t>
            </a:r>
            <a:r>
              <a:rPr lang="ru-RU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Миасский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педагогический колледж»,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strug_dar_39@mail.ru</a:t>
            </a:r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ru-RU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Picture 6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39769" y1="45017" x2="39769" y2="45017"/>
                        <a14:foregroundMark x1="46686" y1="60481" x2="41787" y2="96907"/>
                        <a14:foregroundMark x1="30548" y1="54639" x2="59942" y2="89691"/>
                        <a14:foregroundMark x1="51873" y1="54639" x2="67147" y2="1375"/>
                        <a14:foregroundMark x1="12104" y1="38832" x2="77233" y2="69072"/>
                        <a14:foregroundMark x1="27378" y1="78694" x2="76369" y2="10997"/>
                        <a14:foregroundMark x1="17291" y1="29210" x2="32565" y2="61856"/>
                        <a14:foregroundMark x1="63112" y1="83505" x2="36599" y2="21993"/>
                        <a14:foregroundMark x1="41787" y1="24399" x2="71182" y2="37457"/>
                        <a14:foregroundMark x1="59078" y1="76289" x2="85303" y2="58076"/>
                        <a14:foregroundMark x1="48703" y1="81100" x2="99712" y2="57045"/>
                      </a14:backgroundRemoval>
                    </a14:imgEffect>
                  </a14:imgLayer>
                </a14:imgProps>
              </a:ext>
            </a:extLst>
          </a:blip>
          <a:stretch/>
        </p:blipFill>
        <p:spPr>
          <a:xfrm>
            <a:off x="10289655" y="110836"/>
            <a:ext cx="1671435" cy="14408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8081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538450"/>
              </p:ext>
            </p:extLst>
          </p:nvPr>
        </p:nvGraphicFramePr>
        <p:xfrm>
          <a:off x="212436" y="193964"/>
          <a:ext cx="11831782" cy="6585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6"/>
          <p:cNvPicPr/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39769" y1="45017" x2="39769" y2="45017"/>
                        <a14:foregroundMark x1="46686" y1="60481" x2="41787" y2="96907"/>
                        <a14:foregroundMark x1="30548" y1="54639" x2="59942" y2="89691"/>
                        <a14:foregroundMark x1="51873" y1="54639" x2="67147" y2="1375"/>
                        <a14:foregroundMark x1="12104" y1="38832" x2="77233" y2="69072"/>
                        <a14:foregroundMark x1="27378" y1="78694" x2="76369" y2="10997"/>
                        <a14:foregroundMark x1="17291" y1="29210" x2="32565" y2="61856"/>
                        <a14:foregroundMark x1="63112" y1="83505" x2="36599" y2="21993"/>
                        <a14:foregroundMark x1="41787" y1="24399" x2="71182" y2="37457"/>
                        <a14:foregroundMark x1="59078" y1="76289" x2="85303" y2="58076"/>
                        <a14:foregroundMark x1="48703" y1="81100" x2="99712" y2="57045"/>
                      </a14:backgroundRemoval>
                    </a14:imgEffect>
                  </a14:imgLayer>
                </a14:imgProps>
              </a:ext>
            </a:extLst>
          </a:blip>
          <a:stretch/>
        </p:blipFill>
        <p:spPr>
          <a:xfrm>
            <a:off x="10372783" y="0"/>
            <a:ext cx="1671435" cy="14408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2214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527" y="840510"/>
            <a:ext cx="10928928" cy="2976710"/>
          </a:xfrm>
        </p:spPr>
        <p:txBody>
          <a:bodyPr/>
          <a:lstStyle/>
          <a:p>
            <a:pPr marL="457200" lvl="1" indent="0" algn="ctr">
              <a:lnSpc>
                <a:spcPct val="100000"/>
              </a:lnSpc>
              <a:buNone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Демонстрационный экзамен (ДЭ) применяется в оценочных процедурах итоговой и промежуточной аттестаций по образовательным программам среднего профессионального образования. </a:t>
            </a:r>
          </a:p>
          <a:p>
            <a:pPr marL="457200" lvl="1" indent="0" algn="ctr">
              <a:lnSpc>
                <a:spcPct val="100000"/>
              </a:lnSpc>
              <a:buNone/>
            </a:pP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Данная </a:t>
            </a:r>
            <a:r>
              <a:rPr lang="ru-RU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форма государственной итоговой или промежуточной аттестации выпускников предусматривает:</a:t>
            </a:r>
          </a:p>
          <a:p>
            <a:pPr marL="0" indent="0" algn="ctr">
              <a:buNone/>
            </a:pPr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Picture 6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9769" y1="45017" x2="39769" y2="45017"/>
                        <a14:foregroundMark x1="46686" y1="60481" x2="41787" y2="96907"/>
                        <a14:foregroundMark x1="30548" y1="54639" x2="59942" y2="89691"/>
                        <a14:foregroundMark x1="51873" y1="54639" x2="67147" y2="1375"/>
                        <a14:foregroundMark x1="12104" y1="38832" x2="77233" y2="69072"/>
                        <a14:foregroundMark x1="27378" y1="78694" x2="76369" y2="10997"/>
                        <a14:foregroundMark x1="17291" y1="29210" x2="32565" y2="61856"/>
                        <a14:foregroundMark x1="63112" y1="83505" x2="36599" y2="21993"/>
                        <a14:foregroundMark x1="41787" y1="24399" x2="71182" y2="37457"/>
                        <a14:foregroundMark x1="59078" y1="76289" x2="85303" y2="58076"/>
                        <a14:foregroundMark x1="48703" y1="81100" x2="99712" y2="57045"/>
                      </a14:backgroundRemoval>
                    </a14:imgEffect>
                  </a14:imgLayer>
                </a14:imgProps>
              </a:ext>
            </a:extLst>
          </a:blip>
          <a:stretch/>
        </p:blipFill>
        <p:spPr>
          <a:xfrm>
            <a:off x="10289655" y="110836"/>
            <a:ext cx="1671435" cy="1440873"/>
          </a:xfrm>
          <a:prstGeom prst="rect">
            <a:avLst/>
          </a:prstGeom>
          <a:noFill/>
        </p:spPr>
      </p:pic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658540138"/>
              </p:ext>
            </p:extLst>
          </p:nvPr>
        </p:nvGraphicFramePr>
        <p:xfrm>
          <a:off x="461818" y="4174416"/>
          <a:ext cx="4941455" cy="1626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4094190353"/>
              </p:ext>
            </p:extLst>
          </p:nvPr>
        </p:nvGraphicFramePr>
        <p:xfrm>
          <a:off x="6650182" y="4173996"/>
          <a:ext cx="5061528" cy="1626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cxnSp>
        <p:nvCxnSpPr>
          <p:cNvPr id="14" name="Прямая со стрелкой 13"/>
          <p:cNvCxnSpPr/>
          <p:nvPr/>
        </p:nvCxnSpPr>
        <p:spPr>
          <a:xfrm>
            <a:off x="7934037" y="3247462"/>
            <a:ext cx="988290" cy="748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540000" y="3247462"/>
            <a:ext cx="942109" cy="748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268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Уровни проведения ДЭ</a:t>
            </a:r>
            <a:endParaRPr lang="ru-RU" dirty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Picture 6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9769" y1="45017" x2="39769" y2="45017"/>
                        <a14:foregroundMark x1="46686" y1="60481" x2="41787" y2="96907"/>
                        <a14:foregroundMark x1="30548" y1="54639" x2="59942" y2="89691"/>
                        <a14:foregroundMark x1="51873" y1="54639" x2="67147" y2="1375"/>
                        <a14:foregroundMark x1="12104" y1="38832" x2="77233" y2="69072"/>
                        <a14:foregroundMark x1="27378" y1="78694" x2="76369" y2="10997"/>
                        <a14:foregroundMark x1="17291" y1="29210" x2="32565" y2="61856"/>
                        <a14:foregroundMark x1="63112" y1="83505" x2="36599" y2="21993"/>
                        <a14:foregroundMark x1="41787" y1="24399" x2="71182" y2="37457"/>
                        <a14:foregroundMark x1="59078" y1="76289" x2="85303" y2="58076"/>
                        <a14:foregroundMark x1="48703" y1="81100" x2="99712" y2="57045"/>
                      </a14:backgroundRemoval>
                    </a14:imgEffect>
                  </a14:imgLayer>
                </a14:imgProps>
              </a:ext>
            </a:extLst>
          </a:blip>
          <a:stretch/>
        </p:blipFill>
        <p:spPr>
          <a:xfrm>
            <a:off x="10289655" y="110836"/>
            <a:ext cx="1671435" cy="144087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69127" y="2065050"/>
            <a:ext cx="7453746" cy="914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Демонстрационный экзамен</a:t>
            </a:r>
            <a:endParaRPr lang="ru-RU" sz="32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3417455" y="3084946"/>
            <a:ext cx="1717965" cy="9605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853381" y="3084946"/>
            <a:ext cx="1745673" cy="9605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1217544079"/>
              </p:ext>
            </p:extLst>
          </p:nvPr>
        </p:nvGraphicFramePr>
        <p:xfrm>
          <a:off x="1145309" y="4403658"/>
          <a:ext cx="9707418" cy="1803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71323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Базовый уровень</a:t>
            </a:r>
            <a:endParaRPr lang="ru-RU" dirty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1551710"/>
            <a:ext cx="11757890" cy="49045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Базовый уровень предполагает выполнение трех модулей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0" indent="0">
              <a:buNone/>
            </a:pPr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Преподавание в одной из областей дополнительного образования детей (с указанием области деятельности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).</a:t>
            </a:r>
          </a:p>
          <a:p>
            <a:pPr marL="514350" lvl="0" indent="-514350">
              <a:buFont typeface="+mj-lt"/>
              <a:buAutoNum type="arabicPeriod"/>
            </a:pPr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Организация досуговых мероприятий, конкурсов, олимпиад, соревнований,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выставок.</a:t>
            </a:r>
          </a:p>
          <a:p>
            <a:pPr marL="514350" lvl="0" indent="-514350">
              <a:buFont typeface="+mj-lt"/>
              <a:buAutoNum type="arabicPeriod"/>
            </a:pPr>
            <a:endParaRPr lang="ru-RU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Разработка методических материалов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(рабочие программы, учебно-тематические планы) на основе примерных с учетом области деятельности, особенностей возраста, группы и отдельных занимающихся.</a:t>
            </a:r>
          </a:p>
          <a:p>
            <a:pPr marL="0" indent="0">
              <a:buNone/>
            </a:pPr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Picture 6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9769" y1="45017" x2="39769" y2="45017"/>
                        <a14:foregroundMark x1="46686" y1="60481" x2="41787" y2="96907"/>
                        <a14:foregroundMark x1="30548" y1="54639" x2="59942" y2="89691"/>
                        <a14:foregroundMark x1="51873" y1="54639" x2="67147" y2="1375"/>
                        <a14:foregroundMark x1="12104" y1="38832" x2="77233" y2="69072"/>
                        <a14:foregroundMark x1="27378" y1="78694" x2="76369" y2="10997"/>
                        <a14:foregroundMark x1="17291" y1="29210" x2="32565" y2="61856"/>
                        <a14:foregroundMark x1="63112" y1="83505" x2="36599" y2="21993"/>
                        <a14:foregroundMark x1="41787" y1="24399" x2="71182" y2="37457"/>
                        <a14:foregroundMark x1="59078" y1="76289" x2="85303" y2="58076"/>
                        <a14:foregroundMark x1="48703" y1="81100" x2="99712" y2="57045"/>
                      </a14:backgroundRemoval>
                    </a14:imgEffect>
                  </a14:imgLayer>
                </a14:imgProps>
              </a:ext>
            </a:extLst>
          </a:blip>
          <a:stretch/>
        </p:blipFill>
        <p:spPr>
          <a:xfrm>
            <a:off x="10289655" y="110836"/>
            <a:ext cx="1671435" cy="14408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28764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036" y="2976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Соответствие заданий трудовым функциям </a:t>
            </a:r>
            <a:r>
              <a:rPr lang="ru-RU" sz="3200" dirty="0" err="1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профстандарта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1551710"/>
            <a:ext cx="5070764" cy="49045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Преподавание в одной из областей дополнительного образования детей (с указанием области деятельности</a:t>
            </a: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).</a:t>
            </a:r>
          </a:p>
          <a:p>
            <a:pPr marL="514350" lvl="0" indent="-514350">
              <a:buFont typeface="+mj-lt"/>
              <a:buAutoNum type="arabicPeriod"/>
            </a:pPr>
            <a:endParaRPr lang="ru-R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Организация досуговых мероприятий, конкурсов, олимпиад, соревнований, </a:t>
            </a: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выставок.</a:t>
            </a:r>
          </a:p>
          <a:p>
            <a:pPr marL="514350" lvl="0" indent="-514350">
              <a:buFont typeface="+mj-lt"/>
              <a:buAutoNum type="arabicPeriod"/>
            </a:pPr>
            <a:endParaRPr lang="ru-R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Разработка методических материалов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(рабочие программы, учебно-тематические планы) на основе примерных с учетом области деятельности, особенностей возраста, группы и отдельных занимающихся.</a:t>
            </a:r>
          </a:p>
          <a:p>
            <a:pPr marL="0" indent="0">
              <a:buNone/>
            </a:pPr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Picture 6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9769" y1="45017" x2="39769" y2="45017"/>
                        <a14:foregroundMark x1="46686" y1="60481" x2="41787" y2="96907"/>
                        <a14:foregroundMark x1="30548" y1="54639" x2="59942" y2="89691"/>
                        <a14:foregroundMark x1="51873" y1="54639" x2="67147" y2="1375"/>
                        <a14:foregroundMark x1="12104" y1="38832" x2="77233" y2="69072"/>
                        <a14:foregroundMark x1="27378" y1="78694" x2="76369" y2="10997"/>
                        <a14:foregroundMark x1="17291" y1="29210" x2="32565" y2="61856"/>
                        <a14:foregroundMark x1="63112" y1="83505" x2="36599" y2="21993"/>
                        <a14:foregroundMark x1="41787" y1="24399" x2="71182" y2="37457"/>
                        <a14:foregroundMark x1="59078" y1="76289" x2="85303" y2="58076"/>
                        <a14:foregroundMark x1="48703" y1="81100" x2="99712" y2="57045"/>
                      </a14:backgroundRemoval>
                    </a14:imgEffect>
                  </a14:imgLayer>
                </a14:imgProps>
              </a:ext>
            </a:extLst>
          </a:blip>
          <a:stretch/>
        </p:blipFill>
        <p:spPr>
          <a:xfrm>
            <a:off x="10289655" y="110836"/>
            <a:ext cx="1671435" cy="144087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345381" y="1545703"/>
            <a:ext cx="5486400" cy="46474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умение организовывать деятельность учащихся, направленной на освоение дополнительной общеобразовательной программы по одному или нескольким направлениям деятельности.</a:t>
            </a:r>
          </a:p>
          <a:p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организация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педагогом досуговой деятельности учащихся в процессе реализации дополнительной программы, а также организация и проведение массовых досуговых мероприятий</a:t>
            </a: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lvl="0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endParaRPr lang="ru-R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endParaRPr lang="ru-R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умения </a:t>
            </a: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разрабатывать </a:t>
            </a: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программно-методическое обеспечение для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реализации дополнительной общеобразовательной </a:t>
            </a: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программы</a:t>
            </a:r>
            <a:endParaRPr lang="ru-R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514109" y="2447636"/>
            <a:ext cx="591127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514109" y="3412836"/>
            <a:ext cx="591127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514109" y="4881417"/>
            <a:ext cx="591127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130880" y="1253885"/>
            <a:ext cx="202946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Трудовые функции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205975" y="1312044"/>
            <a:ext cx="1000595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Задания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905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Профильный уровень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3351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6"/>
          <p:cNvPicPr/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39769" y1="45017" x2="39769" y2="45017"/>
                        <a14:foregroundMark x1="46686" y1="60481" x2="41787" y2="96907"/>
                        <a14:foregroundMark x1="30548" y1="54639" x2="59942" y2="89691"/>
                        <a14:foregroundMark x1="51873" y1="54639" x2="67147" y2="1375"/>
                        <a14:foregroundMark x1="12104" y1="38832" x2="77233" y2="69072"/>
                        <a14:foregroundMark x1="27378" y1="78694" x2="76369" y2="10997"/>
                        <a14:foregroundMark x1="17291" y1="29210" x2="32565" y2="61856"/>
                        <a14:foregroundMark x1="63112" y1="83505" x2="36599" y2="21993"/>
                        <a14:foregroundMark x1="41787" y1="24399" x2="71182" y2="37457"/>
                        <a14:foregroundMark x1="59078" y1="76289" x2="85303" y2="58076"/>
                        <a14:foregroundMark x1="48703" y1="81100" x2="99712" y2="57045"/>
                      </a14:backgroundRemoval>
                    </a14:imgEffect>
                  </a14:imgLayer>
                </a14:imgProps>
              </a:ext>
            </a:extLst>
          </a:blip>
          <a:stretch/>
        </p:blipFill>
        <p:spPr>
          <a:xfrm>
            <a:off x="10289655" y="110836"/>
            <a:ext cx="1671435" cy="14408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9701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600" y="110836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Профильный уровень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183" y="1302327"/>
            <a:ext cx="11092872" cy="53293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Модуль А. </a:t>
            </a:r>
            <a:r>
              <a:rPr lang="ru-RU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Самопрезентация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 участника с учетом заданной  ситуации.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Модуль В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. Разработка информационно-рекламного материала о возможностях и содержании дополнительной общеобразовательной программы на бумажных и/или электронных носителях и представление его при проведении мероприятия по привлечению учащихся.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Модуль С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. Подготовка и проведение игры с учащимися.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Модуль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Разработка и проведение фрагмента основной части занятия для освоения учащимися избранного вида деятельности.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Модуль Е.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Разработка и представление плана досуговых мероприятий для учащихся по определенной тематике.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Модуль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Разработка и представление фрагмента организации совместной с учащимися подготовки досугового мероприятия.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Модуль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Разработка и проведение фрагмента консультации для родителей (законных представителей) учащихся.</a:t>
            </a:r>
          </a:p>
          <a:p>
            <a:pPr>
              <a:lnSpc>
                <a:spcPct val="150000"/>
              </a:lnSpc>
            </a:pPr>
            <a:endParaRPr lang="ru-R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Picture 6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9769" y1="45017" x2="39769" y2="45017"/>
                        <a14:foregroundMark x1="46686" y1="60481" x2="41787" y2="96907"/>
                        <a14:foregroundMark x1="30548" y1="54639" x2="59942" y2="89691"/>
                        <a14:foregroundMark x1="51873" y1="54639" x2="67147" y2="1375"/>
                        <a14:foregroundMark x1="12104" y1="38832" x2="77233" y2="69072"/>
                        <a14:foregroundMark x1="27378" y1="78694" x2="76369" y2="10997"/>
                        <a14:foregroundMark x1="17291" y1="29210" x2="32565" y2="61856"/>
                        <a14:foregroundMark x1="63112" y1="83505" x2="36599" y2="21993"/>
                        <a14:foregroundMark x1="41787" y1="24399" x2="71182" y2="37457"/>
                        <a14:foregroundMark x1="59078" y1="76289" x2="85303" y2="58076"/>
                        <a14:foregroundMark x1="48703" y1="81100" x2="99712" y2="57045"/>
                      </a14:backgroundRemoval>
                    </a14:imgEffect>
                  </a14:imgLayer>
                </a14:imgProps>
              </a:ext>
            </a:extLst>
          </a:blip>
          <a:stretch/>
        </p:blipFill>
        <p:spPr>
          <a:xfrm>
            <a:off x="10289655" y="110836"/>
            <a:ext cx="1671435" cy="14408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4234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600" y="11083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Соответствие заданий трудовым функциям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профстандарта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619" y="1302327"/>
            <a:ext cx="6604000" cy="53293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9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Модуль А. </a:t>
            </a:r>
            <a:r>
              <a:rPr lang="ru-RU" sz="2900" dirty="0" err="1">
                <a:latin typeface="Verdana" panose="020B0604030504040204" pitchFamily="34" charset="0"/>
                <a:ea typeface="Verdana" panose="020B0604030504040204" pitchFamily="34" charset="0"/>
              </a:rPr>
              <a:t>Самопрезентация</a:t>
            </a:r>
            <a:r>
              <a:rPr lang="ru-RU" sz="2900" dirty="0">
                <a:latin typeface="Verdana" panose="020B0604030504040204" pitchFamily="34" charset="0"/>
                <a:ea typeface="Verdana" panose="020B0604030504040204" pitchFamily="34" charset="0"/>
              </a:rPr>
              <a:t> участника с учетом заданной  ситуации.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9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Модуль В</a:t>
            </a:r>
            <a:r>
              <a:rPr lang="ru-RU" sz="2900" dirty="0">
                <a:latin typeface="Verdana" panose="020B0604030504040204" pitchFamily="34" charset="0"/>
                <a:ea typeface="Verdana" panose="020B0604030504040204" pitchFamily="34" charset="0"/>
              </a:rPr>
              <a:t>. Разработка информационно-рекламного материала о возможностях и содержании дополнительной общеобразовательной программы на бумажных и/или электронных носителях и представление его при проведении мероприятия по привлечению учащихся.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9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Модуль С</a:t>
            </a:r>
            <a:r>
              <a:rPr lang="ru-RU" sz="2900" dirty="0">
                <a:latin typeface="Verdana" panose="020B0604030504040204" pitchFamily="34" charset="0"/>
                <a:ea typeface="Verdana" panose="020B0604030504040204" pitchFamily="34" charset="0"/>
              </a:rPr>
              <a:t>. Подготовка и проведение игры с учащимися.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9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Модуль </a:t>
            </a:r>
            <a:r>
              <a:rPr lang="en-US" sz="29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r>
              <a:rPr lang="ru-RU" sz="29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ru-RU" sz="2900" dirty="0">
                <a:latin typeface="Verdana" panose="020B0604030504040204" pitchFamily="34" charset="0"/>
                <a:ea typeface="Verdana" panose="020B0604030504040204" pitchFamily="34" charset="0"/>
              </a:rPr>
              <a:t>Разработка и проведение фрагмента основной части занятия для освоения учащимися избранного вида деятельности.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9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Модуль Е. </a:t>
            </a:r>
            <a:r>
              <a:rPr lang="ru-RU" sz="2900" dirty="0">
                <a:latin typeface="Verdana" panose="020B0604030504040204" pitchFamily="34" charset="0"/>
                <a:ea typeface="Verdana" panose="020B0604030504040204" pitchFamily="34" charset="0"/>
              </a:rPr>
              <a:t>Разработка и представление плана досуговых мероприятий для учащихся по определенной тематике.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9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Модуль </a:t>
            </a:r>
            <a:r>
              <a:rPr lang="en-US" sz="29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</a:t>
            </a:r>
            <a:r>
              <a:rPr lang="ru-RU" sz="29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ru-RU" sz="2900" dirty="0">
                <a:latin typeface="Verdana" panose="020B0604030504040204" pitchFamily="34" charset="0"/>
                <a:ea typeface="Verdana" panose="020B0604030504040204" pitchFamily="34" charset="0"/>
              </a:rPr>
              <a:t>Разработка и представление фрагмента организации совместной с учащимися подготовки досугового мероприятия.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9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Модуль </a:t>
            </a:r>
            <a:r>
              <a:rPr lang="en-US" sz="29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</a:t>
            </a:r>
            <a:r>
              <a:rPr lang="ru-RU" sz="29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 </a:t>
            </a:r>
            <a:r>
              <a:rPr lang="ru-RU" sz="2900" dirty="0">
                <a:latin typeface="Verdana" panose="020B0604030504040204" pitchFamily="34" charset="0"/>
                <a:ea typeface="Verdana" panose="020B0604030504040204" pitchFamily="34" charset="0"/>
              </a:rPr>
              <a:t>Разработка и проведение фрагмента консультации для родителей (законных представителей) учащихся</a:t>
            </a: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ru-R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Picture 6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9769" y1="45017" x2="39769" y2="45017"/>
                        <a14:foregroundMark x1="46686" y1="60481" x2="41787" y2="96907"/>
                        <a14:foregroundMark x1="30548" y1="54639" x2="59942" y2="89691"/>
                        <a14:foregroundMark x1="51873" y1="54639" x2="67147" y2="1375"/>
                        <a14:foregroundMark x1="12104" y1="38832" x2="77233" y2="69072"/>
                        <a14:foregroundMark x1="27378" y1="78694" x2="76369" y2="10997"/>
                        <a14:foregroundMark x1="17291" y1="29210" x2="32565" y2="61856"/>
                        <a14:foregroundMark x1="63112" y1="83505" x2="36599" y2="21993"/>
                        <a14:foregroundMark x1="41787" y1="24399" x2="71182" y2="37457"/>
                        <a14:foregroundMark x1="59078" y1="76289" x2="85303" y2="58076"/>
                        <a14:foregroundMark x1="48703" y1="81100" x2="99712" y2="57045"/>
                      </a14:backgroundRemoval>
                    </a14:imgEffect>
                  </a14:imgLayer>
                </a14:imgProps>
              </a:ext>
            </a:extLst>
          </a:blip>
          <a:stretch/>
        </p:blipFill>
        <p:spPr>
          <a:xfrm>
            <a:off x="10289655" y="110836"/>
            <a:ext cx="1671435" cy="144087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02764" y="1536253"/>
            <a:ext cx="4775197" cy="49244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умение продвигать услуги дополнительного образования детей и взрослых</a:t>
            </a:r>
            <a:endParaRPr lang="ru-RU" sz="140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умение организации досуговой деятельности учащихся в образовательном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процессе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организация 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деятельности учащихся, направленной на освоение дополнительной общеобразовательной программы</a:t>
            </a:r>
            <a:endParaRPr lang="ru-RU" sz="1400" dirty="0" smtClean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умения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организовывать 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и проводить массовые досуговые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мероприятия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endParaRPr lang="ru-RU" sz="1200" dirty="0" smtClean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взаимодействие 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с родителями (законными представителями) учащихся, осваивающих дополнительную общеобразовательную программу.</a:t>
            </a:r>
            <a:endParaRPr lang="ru-RU" sz="14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6280727" y="1536253"/>
            <a:ext cx="822037" cy="4310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6576291" y="2115127"/>
            <a:ext cx="526473" cy="157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5624945" y="2964873"/>
            <a:ext cx="1477819" cy="725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6280727" y="3671454"/>
            <a:ext cx="822037" cy="512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5624945" y="4553527"/>
            <a:ext cx="1477819" cy="378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6243782" y="4724544"/>
            <a:ext cx="858982" cy="884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6280727" y="6022109"/>
            <a:ext cx="822037" cy="351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361485" y="1251733"/>
            <a:ext cx="202946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Трудовые функции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560024" y="1067067"/>
            <a:ext cx="1000595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Задания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3461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773</Words>
  <Application>Microsoft Office PowerPoint</Application>
  <PresentationFormat>Широкоэкранный</PresentationFormat>
  <Paragraphs>102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Verdana</vt:lpstr>
      <vt:lpstr>Тема Office</vt:lpstr>
      <vt:lpstr>Государственное бюджетное профессиональное образовательное учреждение «Миасский педагогический колледж»     Демонстрационный экзамен как инструмент оценки соответствия квалификации педагогов дополнительного образования профстандарту        Челябинск, 2022</vt:lpstr>
      <vt:lpstr>Презентация PowerPoint</vt:lpstr>
      <vt:lpstr>Презентация PowerPoint</vt:lpstr>
      <vt:lpstr>Уровни проведения ДЭ</vt:lpstr>
      <vt:lpstr>Базовый уровень</vt:lpstr>
      <vt:lpstr>Соответствие заданий трудовым функциям профстандарта </vt:lpstr>
      <vt:lpstr>Профильный уровень</vt:lpstr>
      <vt:lpstr>Профильный уровень</vt:lpstr>
      <vt:lpstr>Соответствие заданий трудовым функциям профстандарта </vt:lpstr>
      <vt:lpstr>Опыт проведение ДЭ ГБПОУ  «Миасский педагогический колледж»</vt:lpstr>
      <vt:lpstr> Государственное бюджетное профессиональное образовательное учреждение «Миасский педагогический колледж»      Демонстрационный экзамен как инструмент оценки соответствия квалификации педагогов дополнительного образования профстандарту        Челябинск,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Демонстрационный экзамен как инструмент оценки соответствия квалификации педагогов дополнительного образования профстандарту        Миасс, 2022</dc:title>
  <dc:creator>26</dc:creator>
  <cp:lastModifiedBy>26</cp:lastModifiedBy>
  <cp:revision>27</cp:revision>
  <dcterms:created xsi:type="dcterms:W3CDTF">2022-11-08T04:12:39Z</dcterms:created>
  <dcterms:modified xsi:type="dcterms:W3CDTF">2022-11-08T09:09:41Z</dcterms:modified>
</cp:coreProperties>
</file>