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30" r:id="rId2"/>
    <p:sldId id="325" r:id="rId3"/>
    <p:sldId id="326" r:id="rId4"/>
    <p:sldId id="327" r:id="rId5"/>
    <p:sldId id="328" r:id="rId6"/>
    <p:sldId id="256" r:id="rId7"/>
    <p:sldId id="306" r:id="rId8"/>
    <p:sldId id="324" r:id="rId9"/>
    <p:sldId id="322" r:id="rId10"/>
    <p:sldId id="323" r:id="rId11"/>
    <p:sldId id="314" r:id="rId12"/>
    <p:sldId id="316" r:id="rId13"/>
    <p:sldId id="313" r:id="rId14"/>
    <p:sldId id="318" r:id="rId15"/>
    <p:sldId id="310" r:id="rId16"/>
    <p:sldId id="329" r:id="rId17"/>
    <p:sldId id="331" r:id="rId18"/>
  </p:sldIdLst>
  <p:sldSz cx="9144000" cy="6858000" type="screen4x3"/>
  <p:notesSz cx="6761163" cy="9882188"/>
  <p:custDataLst>
    <p:tags r:id="rId2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3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EA2"/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9758" autoAdjust="0"/>
  </p:normalViewPr>
  <p:slideViewPr>
    <p:cSldViewPr>
      <p:cViewPr varScale="1">
        <p:scale>
          <a:sx n="114" d="100"/>
          <a:sy n="114" d="100"/>
        </p:scale>
        <p:origin x="12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3113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g"/><Relationship Id="rId4" Type="http://schemas.openxmlformats.org/officeDocument/2006/relationships/image" Target="../media/image2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g"/><Relationship Id="rId4" Type="http://schemas.openxmlformats.org/officeDocument/2006/relationships/image" Target="../media/image2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0AF5F-344F-47A6-861D-D20ECA9A3F7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424ECD-4276-4C60-BA1D-F407044FFCBD}">
      <dgm:prSet phldrT="[Текст]" custT="1"/>
      <dgm:spPr/>
      <dgm:t>
        <a:bodyPr/>
        <a:lstStyle/>
        <a:p>
          <a:r>
            <a:rPr lang="ru-RU" sz="3200" b="1" dirty="0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Профессиональные компетенции</a:t>
          </a:r>
        </a:p>
      </dgm:t>
    </dgm:pt>
    <dgm:pt modelId="{8CC5345C-9957-416E-968F-8FB438134A4E}" type="sibTrans" cxnId="{DD2EF258-B993-43F3-8FC0-48A2C6282F4B}">
      <dgm:prSet/>
      <dgm:spPr/>
      <dgm:t>
        <a:bodyPr/>
        <a:lstStyle/>
        <a:p>
          <a:endParaRPr lang="ru-RU"/>
        </a:p>
      </dgm:t>
    </dgm:pt>
    <dgm:pt modelId="{A81621C3-A260-4B63-877A-34F27BB3D291}" type="parTrans" cxnId="{DD2EF258-B993-43F3-8FC0-48A2C6282F4B}">
      <dgm:prSet/>
      <dgm:spPr/>
      <dgm:t>
        <a:bodyPr/>
        <a:lstStyle/>
        <a:p>
          <a:endParaRPr lang="ru-RU"/>
        </a:p>
      </dgm:t>
    </dgm:pt>
    <dgm:pt modelId="{BC430EDB-B4E2-4B2F-964D-D1558EEC2227}">
      <dgm:prSet phldrT="[Текст]" custT="1"/>
      <dgm:spPr/>
      <dgm:t>
        <a:bodyPr/>
        <a:lstStyle/>
        <a:p>
          <a:r>
            <a:rPr lang="ru-RU" sz="3200" b="1" dirty="0" err="1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Надпрофессиональные</a:t>
          </a:r>
          <a:r>
            <a:rPr lang="ru-RU" sz="3200" b="1" dirty="0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 компетенции</a:t>
          </a:r>
        </a:p>
      </dgm:t>
    </dgm:pt>
    <dgm:pt modelId="{80963213-2728-4A9A-81D6-8E61C90736B2}" type="sibTrans" cxnId="{DC8DDC4C-48C5-4229-87C4-9DA345A3A7C8}">
      <dgm:prSet/>
      <dgm:spPr/>
      <dgm:t>
        <a:bodyPr/>
        <a:lstStyle/>
        <a:p>
          <a:endParaRPr lang="ru-RU"/>
        </a:p>
      </dgm:t>
    </dgm:pt>
    <dgm:pt modelId="{305317AD-1B9D-4ECA-AB18-F9B20D75706C}" type="parTrans" cxnId="{DC8DDC4C-48C5-4229-87C4-9DA345A3A7C8}">
      <dgm:prSet/>
      <dgm:spPr/>
      <dgm:t>
        <a:bodyPr/>
        <a:lstStyle/>
        <a:p>
          <a:endParaRPr lang="ru-RU"/>
        </a:p>
      </dgm:t>
    </dgm:pt>
    <dgm:pt modelId="{632A3525-C98B-4692-BBB8-746B60EA5C23}">
      <dgm:prSet phldrT="[Текст]" custT="1"/>
      <dgm:spPr/>
      <dgm:t>
        <a:bodyPr/>
        <a:lstStyle/>
        <a:p>
          <a:r>
            <a:rPr lang="ru-RU" sz="3200" b="1" dirty="0" err="1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Метакомпетенции</a:t>
          </a:r>
          <a:endParaRPr lang="ru-RU" sz="3200" b="1" dirty="0">
            <a:ln>
              <a:solidFill>
                <a:srgbClr val="392EA2"/>
              </a:solidFill>
            </a:ln>
            <a:solidFill>
              <a:schemeClr val="accent2">
                <a:lumMod val="75000"/>
              </a:schemeClr>
            </a:solidFill>
          </a:endParaRPr>
        </a:p>
      </dgm:t>
    </dgm:pt>
    <dgm:pt modelId="{10074866-1061-4C30-92DC-64846C1EAA3F}" type="sibTrans" cxnId="{964589F2-1E74-44F5-A5BC-B1BD98A22C6E}">
      <dgm:prSet/>
      <dgm:spPr/>
      <dgm:t>
        <a:bodyPr/>
        <a:lstStyle/>
        <a:p>
          <a:endParaRPr lang="ru-RU"/>
        </a:p>
      </dgm:t>
    </dgm:pt>
    <dgm:pt modelId="{9007D299-B0B2-4578-ACAA-86132A21A6A5}" type="parTrans" cxnId="{964589F2-1E74-44F5-A5BC-B1BD98A22C6E}">
      <dgm:prSet/>
      <dgm:spPr/>
      <dgm:t>
        <a:bodyPr/>
        <a:lstStyle/>
        <a:p>
          <a:endParaRPr lang="ru-RU"/>
        </a:p>
      </dgm:t>
    </dgm:pt>
    <dgm:pt modelId="{D3EC3F3A-5975-4A71-A18A-A2040DFCA858}" type="pres">
      <dgm:prSet presAssocID="{F2F0AF5F-344F-47A6-861D-D20ECA9A3F77}" presName="linear" presStyleCnt="0">
        <dgm:presLayoutVars>
          <dgm:dir/>
          <dgm:animLvl val="lvl"/>
          <dgm:resizeHandles val="exact"/>
        </dgm:presLayoutVars>
      </dgm:prSet>
      <dgm:spPr/>
    </dgm:pt>
    <dgm:pt modelId="{B62662EB-01A0-49EF-BF2A-068B28E9E25A}" type="pres">
      <dgm:prSet presAssocID="{632A3525-C98B-4692-BBB8-746B60EA5C23}" presName="parentLin" presStyleCnt="0"/>
      <dgm:spPr/>
    </dgm:pt>
    <dgm:pt modelId="{72A5FCF2-6257-4A44-B25F-062B0D1B7C64}" type="pres">
      <dgm:prSet presAssocID="{632A3525-C98B-4692-BBB8-746B60EA5C23}" presName="parentLeftMargin" presStyleLbl="node1" presStyleIdx="0" presStyleCnt="3"/>
      <dgm:spPr/>
    </dgm:pt>
    <dgm:pt modelId="{486D49DC-1709-4452-B278-98DA836DEC96}" type="pres">
      <dgm:prSet presAssocID="{632A3525-C98B-4692-BBB8-746B60EA5C23}" presName="parentText" presStyleLbl="node1" presStyleIdx="0" presStyleCnt="3" custScaleX="120205" custScaleY="135603" custLinFactNeighborX="-5763" custLinFactNeighborY="1174">
        <dgm:presLayoutVars>
          <dgm:chMax val="0"/>
          <dgm:bulletEnabled val="1"/>
        </dgm:presLayoutVars>
      </dgm:prSet>
      <dgm:spPr/>
    </dgm:pt>
    <dgm:pt modelId="{9CB66505-0211-4F91-B75D-70CE203EB1F2}" type="pres">
      <dgm:prSet presAssocID="{632A3525-C98B-4692-BBB8-746B60EA5C23}" presName="negativeSpace" presStyleCnt="0"/>
      <dgm:spPr/>
    </dgm:pt>
    <dgm:pt modelId="{79901BF9-F0F3-4795-A354-662CF6B189A5}" type="pres">
      <dgm:prSet presAssocID="{632A3525-C98B-4692-BBB8-746B60EA5C23}" presName="childText" presStyleLbl="conFgAcc1" presStyleIdx="0" presStyleCnt="3">
        <dgm:presLayoutVars>
          <dgm:bulletEnabled val="1"/>
        </dgm:presLayoutVars>
      </dgm:prSet>
      <dgm:spPr/>
    </dgm:pt>
    <dgm:pt modelId="{EA07F706-9F62-481E-8A45-2FF94ECB8F7B}" type="pres">
      <dgm:prSet presAssocID="{10074866-1061-4C30-92DC-64846C1EAA3F}" presName="spaceBetweenRectangles" presStyleCnt="0"/>
      <dgm:spPr/>
    </dgm:pt>
    <dgm:pt modelId="{7A697714-9E9F-4B1A-9F63-1B972DD60C4D}" type="pres">
      <dgm:prSet presAssocID="{BC430EDB-B4E2-4B2F-964D-D1558EEC2227}" presName="parentLin" presStyleCnt="0"/>
      <dgm:spPr/>
    </dgm:pt>
    <dgm:pt modelId="{7C22B50E-6811-4D57-95AA-B54263C5FF9D}" type="pres">
      <dgm:prSet presAssocID="{BC430EDB-B4E2-4B2F-964D-D1558EEC2227}" presName="parentLeftMargin" presStyleLbl="node1" presStyleIdx="0" presStyleCnt="3"/>
      <dgm:spPr/>
    </dgm:pt>
    <dgm:pt modelId="{168FEE43-7480-42B5-BCF6-ADB9A7E93428}" type="pres">
      <dgm:prSet presAssocID="{BC430EDB-B4E2-4B2F-964D-D1558EEC2227}" presName="parentText" presStyleLbl="node1" presStyleIdx="1" presStyleCnt="3" custScaleX="120205" custScaleY="147090">
        <dgm:presLayoutVars>
          <dgm:chMax val="0"/>
          <dgm:bulletEnabled val="1"/>
        </dgm:presLayoutVars>
      </dgm:prSet>
      <dgm:spPr/>
    </dgm:pt>
    <dgm:pt modelId="{64FF44B1-33A9-4E91-A9A0-780702AB4E4F}" type="pres">
      <dgm:prSet presAssocID="{BC430EDB-B4E2-4B2F-964D-D1558EEC2227}" presName="negativeSpace" presStyleCnt="0"/>
      <dgm:spPr/>
    </dgm:pt>
    <dgm:pt modelId="{F6EFC938-31E5-4A0C-B221-E5AA8870BEE4}" type="pres">
      <dgm:prSet presAssocID="{BC430EDB-B4E2-4B2F-964D-D1558EEC2227}" presName="childText" presStyleLbl="conFgAcc1" presStyleIdx="1" presStyleCnt="3">
        <dgm:presLayoutVars>
          <dgm:bulletEnabled val="1"/>
        </dgm:presLayoutVars>
      </dgm:prSet>
      <dgm:spPr/>
    </dgm:pt>
    <dgm:pt modelId="{D05AB80F-0655-47CF-99F3-9FE7B444A836}" type="pres">
      <dgm:prSet presAssocID="{80963213-2728-4A9A-81D6-8E61C90736B2}" presName="spaceBetweenRectangles" presStyleCnt="0"/>
      <dgm:spPr/>
    </dgm:pt>
    <dgm:pt modelId="{91C01608-B9AA-48EC-B969-21F89C6E9054}" type="pres">
      <dgm:prSet presAssocID="{94424ECD-4276-4C60-BA1D-F407044FFCBD}" presName="parentLin" presStyleCnt="0"/>
      <dgm:spPr/>
    </dgm:pt>
    <dgm:pt modelId="{E2EC2AE0-EB3E-419D-8A85-995504D2AEC8}" type="pres">
      <dgm:prSet presAssocID="{94424ECD-4276-4C60-BA1D-F407044FFCBD}" presName="parentLeftMargin" presStyleLbl="node1" presStyleIdx="1" presStyleCnt="3"/>
      <dgm:spPr/>
    </dgm:pt>
    <dgm:pt modelId="{177A280B-E102-4CD6-BA08-D0095AB7E9AD}" type="pres">
      <dgm:prSet presAssocID="{94424ECD-4276-4C60-BA1D-F407044FFCBD}" presName="parentText" presStyleLbl="node1" presStyleIdx="2" presStyleCnt="3" custScaleX="120206" custScaleY="143302" custLinFactNeighborX="-5763" custLinFactNeighborY="3193">
        <dgm:presLayoutVars>
          <dgm:chMax val="0"/>
          <dgm:bulletEnabled val="1"/>
        </dgm:presLayoutVars>
      </dgm:prSet>
      <dgm:spPr/>
    </dgm:pt>
    <dgm:pt modelId="{E66FD4BA-E092-4A3E-9460-12C61EB36238}" type="pres">
      <dgm:prSet presAssocID="{94424ECD-4276-4C60-BA1D-F407044FFCBD}" presName="negativeSpace" presStyleCnt="0"/>
      <dgm:spPr/>
    </dgm:pt>
    <dgm:pt modelId="{8D91B270-4E5E-41B5-A548-FE27E5A82EE5}" type="pres">
      <dgm:prSet presAssocID="{94424ECD-4276-4C60-BA1D-F407044FFCB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8A42000-866B-4FDC-B010-11246A516A12}" type="presOf" srcId="{94424ECD-4276-4C60-BA1D-F407044FFCBD}" destId="{E2EC2AE0-EB3E-419D-8A85-995504D2AEC8}" srcOrd="0" destOrd="0" presId="urn:microsoft.com/office/officeart/2005/8/layout/list1"/>
    <dgm:cxn modelId="{E111C60E-3C2C-49F6-BA1E-49B2A2900B3F}" type="presOf" srcId="{BC430EDB-B4E2-4B2F-964D-D1558EEC2227}" destId="{7C22B50E-6811-4D57-95AA-B54263C5FF9D}" srcOrd="0" destOrd="0" presId="urn:microsoft.com/office/officeart/2005/8/layout/list1"/>
    <dgm:cxn modelId="{DC8DDC4C-48C5-4229-87C4-9DA345A3A7C8}" srcId="{F2F0AF5F-344F-47A6-861D-D20ECA9A3F77}" destId="{BC430EDB-B4E2-4B2F-964D-D1558EEC2227}" srcOrd="1" destOrd="0" parTransId="{305317AD-1B9D-4ECA-AB18-F9B20D75706C}" sibTransId="{80963213-2728-4A9A-81D6-8E61C90736B2}"/>
    <dgm:cxn modelId="{DD2EF258-B993-43F3-8FC0-48A2C6282F4B}" srcId="{F2F0AF5F-344F-47A6-861D-D20ECA9A3F77}" destId="{94424ECD-4276-4C60-BA1D-F407044FFCBD}" srcOrd="2" destOrd="0" parTransId="{A81621C3-A260-4B63-877A-34F27BB3D291}" sibTransId="{8CC5345C-9957-416E-968F-8FB438134A4E}"/>
    <dgm:cxn modelId="{1EC6EA7F-5B99-4BAF-B21E-B7A4C44C3C65}" type="presOf" srcId="{BC430EDB-B4E2-4B2F-964D-D1558EEC2227}" destId="{168FEE43-7480-42B5-BCF6-ADB9A7E93428}" srcOrd="1" destOrd="0" presId="urn:microsoft.com/office/officeart/2005/8/layout/list1"/>
    <dgm:cxn modelId="{87B9C294-F45A-4A11-83E6-F28BE0B61A0C}" type="presOf" srcId="{632A3525-C98B-4692-BBB8-746B60EA5C23}" destId="{72A5FCF2-6257-4A44-B25F-062B0D1B7C64}" srcOrd="0" destOrd="0" presId="urn:microsoft.com/office/officeart/2005/8/layout/list1"/>
    <dgm:cxn modelId="{A67C4FA3-68AF-439F-A626-F91D242E1BA8}" type="presOf" srcId="{632A3525-C98B-4692-BBB8-746B60EA5C23}" destId="{486D49DC-1709-4452-B278-98DA836DEC96}" srcOrd="1" destOrd="0" presId="urn:microsoft.com/office/officeart/2005/8/layout/list1"/>
    <dgm:cxn modelId="{F83838C4-BF72-4DD6-A0DE-BE10156B9850}" type="presOf" srcId="{F2F0AF5F-344F-47A6-861D-D20ECA9A3F77}" destId="{D3EC3F3A-5975-4A71-A18A-A2040DFCA858}" srcOrd="0" destOrd="0" presId="urn:microsoft.com/office/officeart/2005/8/layout/list1"/>
    <dgm:cxn modelId="{964589F2-1E74-44F5-A5BC-B1BD98A22C6E}" srcId="{F2F0AF5F-344F-47A6-861D-D20ECA9A3F77}" destId="{632A3525-C98B-4692-BBB8-746B60EA5C23}" srcOrd="0" destOrd="0" parTransId="{9007D299-B0B2-4578-ACAA-86132A21A6A5}" sibTransId="{10074866-1061-4C30-92DC-64846C1EAA3F}"/>
    <dgm:cxn modelId="{5CC3FEFD-1F45-495C-BF26-90A1F5D797E2}" type="presOf" srcId="{94424ECD-4276-4C60-BA1D-F407044FFCBD}" destId="{177A280B-E102-4CD6-BA08-D0095AB7E9AD}" srcOrd="1" destOrd="0" presId="urn:microsoft.com/office/officeart/2005/8/layout/list1"/>
    <dgm:cxn modelId="{241B431A-F20A-4906-AAB4-051AD04AEADD}" type="presParOf" srcId="{D3EC3F3A-5975-4A71-A18A-A2040DFCA858}" destId="{B62662EB-01A0-49EF-BF2A-068B28E9E25A}" srcOrd="0" destOrd="0" presId="urn:microsoft.com/office/officeart/2005/8/layout/list1"/>
    <dgm:cxn modelId="{9745DC72-0192-473B-8752-B6A31870982B}" type="presParOf" srcId="{B62662EB-01A0-49EF-BF2A-068B28E9E25A}" destId="{72A5FCF2-6257-4A44-B25F-062B0D1B7C64}" srcOrd="0" destOrd="0" presId="urn:microsoft.com/office/officeart/2005/8/layout/list1"/>
    <dgm:cxn modelId="{739432E7-1097-469E-BE13-4FADFEC6CC05}" type="presParOf" srcId="{B62662EB-01A0-49EF-BF2A-068B28E9E25A}" destId="{486D49DC-1709-4452-B278-98DA836DEC96}" srcOrd="1" destOrd="0" presId="urn:microsoft.com/office/officeart/2005/8/layout/list1"/>
    <dgm:cxn modelId="{F51A740D-FC6A-436D-B413-94FE54AD80B5}" type="presParOf" srcId="{D3EC3F3A-5975-4A71-A18A-A2040DFCA858}" destId="{9CB66505-0211-4F91-B75D-70CE203EB1F2}" srcOrd="1" destOrd="0" presId="urn:microsoft.com/office/officeart/2005/8/layout/list1"/>
    <dgm:cxn modelId="{A3BDEF29-D0A2-4DE8-9F47-160FF3301A0D}" type="presParOf" srcId="{D3EC3F3A-5975-4A71-A18A-A2040DFCA858}" destId="{79901BF9-F0F3-4795-A354-662CF6B189A5}" srcOrd="2" destOrd="0" presId="urn:microsoft.com/office/officeart/2005/8/layout/list1"/>
    <dgm:cxn modelId="{80D639CC-364E-475D-B7A8-1416DA8BF15E}" type="presParOf" srcId="{D3EC3F3A-5975-4A71-A18A-A2040DFCA858}" destId="{EA07F706-9F62-481E-8A45-2FF94ECB8F7B}" srcOrd="3" destOrd="0" presId="urn:microsoft.com/office/officeart/2005/8/layout/list1"/>
    <dgm:cxn modelId="{5922281B-9782-4800-AC7C-BA97AB0AB82E}" type="presParOf" srcId="{D3EC3F3A-5975-4A71-A18A-A2040DFCA858}" destId="{7A697714-9E9F-4B1A-9F63-1B972DD60C4D}" srcOrd="4" destOrd="0" presId="urn:microsoft.com/office/officeart/2005/8/layout/list1"/>
    <dgm:cxn modelId="{39DA8762-C213-4211-98E1-C46BB5F85B0B}" type="presParOf" srcId="{7A697714-9E9F-4B1A-9F63-1B972DD60C4D}" destId="{7C22B50E-6811-4D57-95AA-B54263C5FF9D}" srcOrd="0" destOrd="0" presId="urn:microsoft.com/office/officeart/2005/8/layout/list1"/>
    <dgm:cxn modelId="{644C04B3-38AB-49DC-BE1F-DCBF2EFF9415}" type="presParOf" srcId="{7A697714-9E9F-4B1A-9F63-1B972DD60C4D}" destId="{168FEE43-7480-42B5-BCF6-ADB9A7E93428}" srcOrd="1" destOrd="0" presId="urn:microsoft.com/office/officeart/2005/8/layout/list1"/>
    <dgm:cxn modelId="{F80F83F3-3F70-4595-AD85-F414A61B1556}" type="presParOf" srcId="{D3EC3F3A-5975-4A71-A18A-A2040DFCA858}" destId="{64FF44B1-33A9-4E91-A9A0-780702AB4E4F}" srcOrd="5" destOrd="0" presId="urn:microsoft.com/office/officeart/2005/8/layout/list1"/>
    <dgm:cxn modelId="{A5D6EC8C-B94B-4453-BEE8-5D5C38E2BFC3}" type="presParOf" srcId="{D3EC3F3A-5975-4A71-A18A-A2040DFCA858}" destId="{F6EFC938-31E5-4A0C-B221-E5AA8870BEE4}" srcOrd="6" destOrd="0" presId="urn:microsoft.com/office/officeart/2005/8/layout/list1"/>
    <dgm:cxn modelId="{9CD59017-A729-4AE3-B3A5-83CD9D64E4CA}" type="presParOf" srcId="{D3EC3F3A-5975-4A71-A18A-A2040DFCA858}" destId="{D05AB80F-0655-47CF-99F3-9FE7B444A836}" srcOrd="7" destOrd="0" presId="urn:microsoft.com/office/officeart/2005/8/layout/list1"/>
    <dgm:cxn modelId="{8D6F9038-4F95-48D3-85DE-D6E2E56395F3}" type="presParOf" srcId="{D3EC3F3A-5975-4A71-A18A-A2040DFCA858}" destId="{91C01608-B9AA-48EC-B969-21F89C6E9054}" srcOrd="8" destOrd="0" presId="urn:microsoft.com/office/officeart/2005/8/layout/list1"/>
    <dgm:cxn modelId="{75202648-0F70-4F43-8546-3E1BA4FCA6B9}" type="presParOf" srcId="{91C01608-B9AA-48EC-B969-21F89C6E9054}" destId="{E2EC2AE0-EB3E-419D-8A85-995504D2AEC8}" srcOrd="0" destOrd="0" presId="urn:microsoft.com/office/officeart/2005/8/layout/list1"/>
    <dgm:cxn modelId="{72A04C68-01D9-467C-A75B-936043D1BB45}" type="presParOf" srcId="{91C01608-B9AA-48EC-B969-21F89C6E9054}" destId="{177A280B-E102-4CD6-BA08-D0095AB7E9AD}" srcOrd="1" destOrd="0" presId="urn:microsoft.com/office/officeart/2005/8/layout/list1"/>
    <dgm:cxn modelId="{8A921805-4B29-4071-A69E-912A774F05A6}" type="presParOf" srcId="{D3EC3F3A-5975-4A71-A18A-A2040DFCA858}" destId="{E66FD4BA-E092-4A3E-9460-12C61EB36238}" srcOrd="9" destOrd="0" presId="urn:microsoft.com/office/officeart/2005/8/layout/list1"/>
    <dgm:cxn modelId="{BBD800A6-BE43-4656-98B3-31A69D59A24C}" type="presParOf" srcId="{D3EC3F3A-5975-4A71-A18A-A2040DFCA858}" destId="{8D91B270-4E5E-41B5-A548-FE27E5A82EE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13852E-5B57-43AD-9F9B-AB98DF8C21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7AE981-2EFE-4FB5-A8F7-3397DCE3818E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Формирование информационной компетентности</a:t>
          </a:r>
        </a:p>
      </dgm:t>
    </dgm:pt>
    <dgm:pt modelId="{448C042E-22F8-441C-9142-348D3ED26306}" type="parTrans" cxnId="{0F6D94D3-A071-4368-B6D1-91DACCF794C0}">
      <dgm:prSet/>
      <dgm:spPr/>
      <dgm:t>
        <a:bodyPr/>
        <a:lstStyle/>
        <a:p>
          <a:endParaRPr lang="ru-RU"/>
        </a:p>
      </dgm:t>
    </dgm:pt>
    <dgm:pt modelId="{C62B46E9-8F2F-40CB-99B8-F7F6E2F79FE9}" type="sibTrans" cxnId="{0F6D94D3-A071-4368-B6D1-91DACCF794C0}">
      <dgm:prSet/>
      <dgm:spPr/>
      <dgm:t>
        <a:bodyPr/>
        <a:lstStyle/>
        <a:p>
          <a:endParaRPr lang="ru-RU"/>
        </a:p>
      </dgm:t>
    </dgm:pt>
    <dgm:pt modelId="{801EE9CA-6C19-4E96-9597-983EE0B1ADFE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2000" dirty="0">
              <a:solidFill>
                <a:srgbClr val="002060"/>
              </a:solidFill>
            </a:rPr>
            <a:t>Использование ресурсов медиатеки для реализации  онлайн коворкинга</a:t>
          </a:r>
        </a:p>
      </dgm:t>
    </dgm:pt>
    <dgm:pt modelId="{DDEB5F41-0009-4A68-AD23-8B9F2CD0BC38}" type="sibTrans" cxnId="{FB5832BA-0A5D-4D8F-95B2-E173D948F174}">
      <dgm:prSet/>
      <dgm:spPr/>
      <dgm:t>
        <a:bodyPr/>
        <a:lstStyle/>
        <a:p>
          <a:endParaRPr lang="ru-RU"/>
        </a:p>
      </dgm:t>
    </dgm:pt>
    <dgm:pt modelId="{2270A8FB-B25D-46D3-BC3E-EC9B5366C1CB}" type="parTrans" cxnId="{FB5832BA-0A5D-4D8F-95B2-E173D948F174}">
      <dgm:prSet/>
      <dgm:spPr/>
      <dgm:t>
        <a:bodyPr/>
        <a:lstStyle/>
        <a:p>
          <a:endParaRPr lang="ru-RU"/>
        </a:p>
      </dgm:t>
    </dgm:pt>
    <dgm:pt modelId="{0711CDD3-BA9B-42A1-8327-25F2EC7D33FC}" type="pres">
      <dgm:prSet presAssocID="{2F13852E-5B57-43AD-9F9B-AB98DF8C21C6}" presName="linear" presStyleCnt="0">
        <dgm:presLayoutVars>
          <dgm:dir/>
          <dgm:animLvl val="lvl"/>
          <dgm:resizeHandles val="exact"/>
        </dgm:presLayoutVars>
      </dgm:prSet>
      <dgm:spPr/>
    </dgm:pt>
    <dgm:pt modelId="{28EF8C07-F1F2-4723-92E3-52E441E61BBA}" type="pres">
      <dgm:prSet presAssocID="{2E7AE981-2EFE-4FB5-A8F7-3397DCE3818E}" presName="parentLin" presStyleCnt="0"/>
      <dgm:spPr/>
    </dgm:pt>
    <dgm:pt modelId="{259F4FA2-9CF9-4E6B-879B-F06284607BF6}" type="pres">
      <dgm:prSet presAssocID="{2E7AE981-2EFE-4FB5-A8F7-3397DCE3818E}" presName="parentLeftMargin" presStyleLbl="node1" presStyleIdx="0" presStyleCnt="2"/>
      <dgm:spPr/>
    </dgm:pt>
    <dgm:pt modelId="{DA406A47-7E2E-4C3E-B19E-AC9F5EB3B808}" type="pres">
      <dgm:prSet presAssocID="{2E7AE981-2EFE-4FB5-A8F7-3397DCE3818E}" presName="parentText" presStyleLbl="node1" presStyleIdx="0" presStyleCnt="2" custScaleX="119111">
        <dgm:presLayoutVars>
          <dgm:chMax val="0"/>
          <dgm:bulletEnabled val="1"/>
        </dgm:presLayoutVars>
      </dgm:prSet>
      <dgm:spPr/>
    </dgm:pt>
    <dgm:pt modelId="{8BC45DF1-8B38-44D6-ACCC-A891DAD4BFA5}" type="pres">
      <dgm:prSet presAssocID="{2E7AE981-2EFE-4FB5-A8F7-3397DCE3818E}" presName="negativeSpace" presStyleCnt="0"/>
      <dgm:spPr/>
    </dgm:pt>
    <dgm:pt modelId="{1248EF2F-7943-4961-9EBD-BA71A6C2D78A}" type="pres">
      <dgm:prSet presAssocID="{2E7AE981-2EFE-4FB5-A8F7-3397DCE3818E}" presName="childText" presStyleLbl="conFgAcc1" presStyleIdx="0" presStyleCnt="2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91118237-526B-4DD9-98AF-E9CC7893C8CC}" type="pres">
      <dgm:prSet presAssocID="{C62B46E9-8F2F-40CB-99B8-F7F6E2F79FE9}" presName="spaceBetweenRectangles" presStyleCnt="0"/>
      <dgm:spPr/>
    </dgm:pt>
    <dgm:pt modelId="{89AB7B6E-1A47-4D33-8C76-3C67B2CB8013}" type="pres">
      <dgm:prSet presAssocID="{801EE9CA-6C19-4E96-9597-983EE0B1ADFE}" presName="parentLin" presStyleCnt="0"/>
      <dgm:spPr/>
    </dgm:pt>
    <dgm:pt modelId="{B5471EE2-B5E0-4455-826F-4690AEB3E8F0}" type="pres">
      <dgm:prSet presAssocID="{801EE9CA-6C19-4E96-9597-983EE0B1ADFE}" presName="parentLeftMargin" presStyleLbl="node1" presStyleIdx="0" presStyleCnt="2"/>
      <dgm:spPr/>
    </dgm:pt>
    <dgm:pt modelId="{C81F701C-8B0C-4208-BE03-B0783EBB6FD7}" type="pres">
      <dgm:prSet presAssocID="{801EE9CA-6C19-4E96-9597-983EE0B1ADFE}" presName="parentText" presStyleLbl="node1" presStyleIdx="1" presStyleCnt="2" custScaleX="120223">
        <dgm:presLayoutVars>
          <dgm:chMax val="0"/>
          <dgm:bulletEnabled val="1"/>
        </dgm:presLayoutVars>
      </dgm:prSet>
      <dgm:spPr/>
    </dgm:pt>
    <dgm:pt modelId="{DC96B5C8-A571-4234-AEF4-A64B74C74857}" type="pres">
      <dgm:prSet presAssocID="{801EE9CA-6C19-4E96-9597-983EE0B1ADFE}" presName="negativeSpace" presStyleCnt="0"/>
      <dgm:spPr/>
    </dgm:pt>
    <dgm:pt modelId="{8E72413D-5294-419C-832D-45016A7293D5}" type="pres">
      <dgm:prSet presAssocID="{801EE9CA-6C19-4E96-9597-983EE0B1ADFE}" presName="childText" presStyleLbl="conFgAcc1" presStyleIdx="1" presStyleCnt="2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</dgm:pt>
  </dgm:ptLst>
  <dgm:cxnLst>
    <dgm:cxn modelId="{33BCC303-2588-470C-B235-9C78F5BD70E8}" type="presOf" srcId="{801EE9CA-6C19-4E96-9597-983EE0B1ADFE}" destId="{B5471EE2-B5E0-4455-826F-4690AEB3E8F0}" srcOrd="0" destOrd="0" presId="urn:microsoft.com/office/officeart/2005/8/layout/list1"/>
    <dgm:cxn modelId="{A113686F-CAA0-4327-ABA5-6AA1F1F68568}" type="presOf" srcId="{2E7AE981-2EFE-4FB5-A8F7-3397DCE3818E}" destId="{259F4FA2-9CF9-4E6B-879B-F06284607BF6}" srcOrd="0" destOrd="0" presId="urn:microsoft.com/office/officeart/2005/8/layout/list1"/>
    <dgm:cxn modelId="{9CF08E6F-3D48-4169-AC56-BB52AB34B545}" type="presOf" srcId="{2E7AE981-2EFE-4FB5-A8F7-3397DCE3818E}" destId="{DA406A47-7E2E-4C3E-B19E-AC9F5EB3B808}" srcOrd="1" destOrd="0" presId="urn:microsoft.com/office/officeart/2005/8/layout/list1"/>
    <dgm:cxn modelId="{B8804FB5-C489-42FB-AA71-D52D6F199828}" type="presOf" srcId="{2F13852E-5B57-43AD-9F9B-AB98DF8C21C6}" destId="{0711CDD3-BA9B-42A1-8327-25F2EC7D33FC}" srcOrd="0" destOrd="0" presId="urn:microsoft.com/office/officeart/2005/8/layout/list1"/>
    <dgm:cxn modelId="{FB5832BA-0A5D-4D8F-95B2-E173D948F174}" srcId="{2F13852E-5B57-43AD-9F9B-AB98DF8C21C6}" destId="{801EE9CA-6C19-4E96-9597-983EE0B1ADFE}" srcOrd="1" destOrd="0" parTransId="{2270A8FB-B25D-46D3-BC3E-EC9B5366C1CB}" sibTransId="{DDEB5F41-0009-4A68-AD23-8B9F2CD0BC38}"/>
    <dgm:cxn modelId="{0F6D94D3-A071-4368-B6D1-91DACCF794C0}" srcId="{2F13852E-5B57-43AD-9F9B-AB98DF8C21C6}" destId="{2E7AE981-2EFE-4FB5-A8F7-3397DCE3818E}" srcOrd="0" destOrd="0" parTransId="{448C042E-22F8-441C-9142-348D3ED26306}" sibTransId="{C62B46E9-8F2F-40CB-99B8-F7F6E2F79FE9}"/>
    <dgm:cxn modelId="{5B3967D8-88B4-4450-9C79-CC46E71CF9B0}" type="presOf" srcId="{801EE9CA-6C19-4E96-9597-983EE0B1ADFE}" destId="{C81F701C-8B0C-4208-BE03-B0783EBB6FD7}" srcOrd="1" destOrd="0" presId="urn:microsoft.com/office/officeart/2005/8/layout/list1"/>
    <dgm:cxn modelId="{23172181-FBB8-4C9D-9F46-D67AFD4A5A1F}" type="presParOf" srcId="{0711CDD3-BA9B-42A1-8327-25F2EC7D33FC}" destId="{28EF8C07-F1F2-4723-92E3-52E441E61BBA}" srcOrd="0" destOrd="0" presId="urn:microsoft.com/office/officeart/2005/8/layout/list1"/>
    <dgm:cxn modelId="{6DF30DFC-A95B-4D77-B2A4-1C97495A51BF}" type="presParOf" srcId="{28EF8C07-F1F2-4723-92E3-52E441E61BBA}" destId="{259F4FA2-9CF9-4E6B-879B-F06284607BF6}" srcOrd="0" destOrd="0" presId="urn:microsoft.com/office/officeart/2005/8/layout/list1"/>
    <dgm:cxn modelId="{1BA13706-ED48-40DC-800F-009DEC996A7C}" type="presParOf" srcId="{28EF8C07-F1F2-4723-92E3-52E441E61BBA}" destId="{DA406A47-7E2E-4C3E-B19E-AC9F5EB3B808}" srcOrd="1" destOrd="0" presId="urn:microsoft.com/office/officeart/2005/8/layout/list1"/>
    <dgm:cxn modelId="{3DB84EBB-32FD-4F25-BE03-25176899EE2C}" type="presParOf" srcId="{0711CDD3-BA9B-42A1-8327-25F2EC7D33FC}" destId="{8BC45DF1-8B38-44D6-ACCC-A891DAD4BFA5}" srcOrd="1" destOrd="0" presId="urn:microsoft.com/office/officeart/2005/8/layout/list1"/>
    <dgm:cxn modelId="{BBECA39D-4A3A-46CE-BF3F-2BFB06F8D82A}" type="presParOf" srcId="{0711CDD3-BA9B-42A1-8327-25F2EC7D33FC}" destId="{1248EF2F-7943-4961-9EBD-BA71A6C2D78A}" srcOrd="2" destOrd="0" presId="urn:microsoft.com/office/officeart/2005/8/layout/list1"/>
    <dgm:cxn modelId="{ECEEE43B-569C-433E-9D47-F8AFE1F9E9DC}" type="presParOf" srcId="{0711CDD3-BA9B-42A1-8327-25F2EC7D33FC}" destId="{91118237-526B-4DD9-98AF-E9CC7893C8CC}" srcOrd="3" destOrd="0" presId="urn:microsoft.com/office/officeart/2005/8/layout/list1"/>
    <dgm:cxn modelId="{E4106FBE-C147-4993-80FD-9F66E6D6D7DB}" type="presParOf" srcId="{0711CDD3-BA9B-42A1-8327-25F2EC7D33FC}" destId="{89AB7B6E-1A47-4D33-8C76-3C67B2CB8013}" srcOrd="4" destOrd="0" presId="urn:microsoft.com/office/officeart/2005/8/layout/list1"/>
    <dgm:cxn modelId="{0F0E0C71-91CA-4DF2-B300-EAAB3A3FCFC7}" type="presParOf" srcId="{89AB7B6E-1A47-4D33-8C76-3C67B2CB8013}" destId="{B5471EE2-B5E0-4455-826F-4690AEB3E8F0}" srcOrd="0" destOrd="0" presId="urn:microsoft.com/office/officeart/2005/8/layout/list1"/>
    <dgm:cxn modelId="{0E4B8F37-BB88-4679-A024-8B1B51A542F7}" type="presParOf" srcId="{89AB7B6E-1A47-4D33-8C76-3C67B2CB8013}" destId="{C81F701C-8B0C-4208-BE03-B0783EBB6FD7}" srcOrd="1" destOrd="0" presId="urn:microsoft.com/office/officeart/2005/8/layout/list1"/>
    <dgm:cxn modelId="{F615EAEF-429A-4B69-8AE7-0D7F5ADD84CD}" type="presParOf" srcId="{0711CDD3-BA9B-42A1-8327-25F2EC7D33FC}" destId="{DC96B5C8-A571-4234-AEF4-A64B74C74857}" srcOrd="5" destOrd="0" presId="urn:microsoft.com/office/officeart/2005/8/layout/list1"/>
    <dgm:cxn modelId="{26B90276-FD5C-422E-ABCD-C81CA02780AC}" type="presParOf" srcId="{0711CDD3-BA9B-42A1-8327-25F2EC7D33FC}" destId="{8E72413D-5294-419C-832D-45016A7293D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3FC6A9-9D94-4EF7-9A0E-55B9569974F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CA06423-4316-45A2-BE3B-6DD090E3A9DD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Центр открытого образования (обучение детей-мигрантов на русском языке)</a:t>
          </a:r>
        </a:p>
      </dgm:t>
    </dgm:pt>
    <dgm:pt modelId="{EFB72D5B-D530-4203-B61A-5FBAE0030662}" type="parTrans" cxnId="{8D4531B0-3D1C-473F-9AC7-DC7B4AE5BDD6}">
      <dgm:prSet/>
      <dgm:spPr/>
      <dgm:t>
        <a:bodyPr/>
        <a:lstStyle/>
        <a:p>
          <a:endParaRPr lang="ru-RU"/>
        </a:p>
      </dgm:t>
    </dgm:pt>
    <dgm:pt modelId="{67FED869-9673-4A0A-BD26-0BADC523B858}" type="sibTrans" cxnId="{8D4531B0-3D1C-473F-9AC7-DC7B4AE5BDD6}">
      <dgm:prSet/>
      <dgm:spPr/>
      <dgm:t>
        <a:bodyPr/>
        <a:lstStyle/>
        <a:p>
          <a:endParaRPr lang="ru-RU"/>
        </a:p>
      </dgm:t>
    </dgm:pt>
    <dgm:pt modelId="{1869F02A-F3A5-4B8D-AED5-4A71FC6D5F8A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pPr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</a:rPr>
            <a:t>Площадка вебинаров «Мнение специалиста»; онлайн-коучинг</a:t>
          </a:r>
          <a:endParaRPr lang="ru-RU" sz="2000" dirty="0">
            <a:solidFill>
              <a:srgbClr val="002060"/>
            </a:solidFill>
          </a:endParaRPr>
        </a:p>
      </dgm:t>
    </dgm:pt>
    <dgm:pt modelId="{3F133C31-FA9B-48B2-B3D8-AD2B4B123B65}" type="parTrans" cxnId="{83DABA45-9F3D-46CF-A157-16BCA3616524}">
      <dgm:prSet/>
      <dgm:spPr/>
      <dgm:t>
        <a:bodyPr/>
        <a:lstStyle/>
        <a:p>
          <a:endParaRPr lang="ru-RU"/>
        </a:p>
      </dgm:t>
    </dgm:pt>
    <dgm:pt modelId="{CFF2E84E-FA56-4B3B-8925-8C3D8712FD1A}" type="sibTrans" cxnId="{83DABA45-9F3D-46CF-A157-16BCA3616524}">
      <dgm:prSet/>
      <dgm:spPr/>
      <dgm:t>
        <a:bodyPr/>
        <a:lstStyle/>
        <a:p>
          <a:endParaRPr lang="ru-RU"/>
        </a:p>
      </dgm:t>
    </dgm:pt>
    <dgm:pt modelId="{B376379E-2BC3-4F87-A5DB-6FF8D9E2C142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Ресурсы электронной библиотеки (Доступ 24/7 ЭБС </a:t>
          </a:r>
          <a:r>
            <a:rPr lang="en-US" sz="1800" dirty="0">
              <a:solidFill>
                <a:srgbClr val="002060"/>
              </a:solidFill>
            </a:rPr>
            <a:t>I books</a:t>
          </a:r>
          <a:r>
            <a:rPr lang="ru-RU" sz="1800" dirty="0">
              <a:solidFill>
                <a:srgbClr val="002060"/>
              </a:solidFill>
            </a:rPr>
            <a:t>) </a:t>
          </a:r>
        </a:p>
      </dgm:t>
    </dgm:pt>
    <dgm:pt modelId="{A3CCC436-676E-409F-806C-2874B4FF677E}" type="parTrans" cxnId="{A132ADEC-0996-4C94-9E0E-5A6AC2304F6E}">
      <dgm:prSet/>
      <dgm:spPr/>
      <dgm:t>
        <a:bodyPr/>
        <a:lstStyle/>
        <a:p>
          <a:endParaRPr lang="ru-RU"/>
        </a:p>
      </dgm:t>
    </dgm:pt>
    <dgm:pt modelId="{DBB01C3A-D7D1-4A42-92DE-A470F779AC7F}" type="sibTrans" cxnId="{A132ADEC-0996-4C94-9E0E-5A6AC2304F6E}">
      <dgm:prSet/>
      <dgm:spPr/>
      <dgm:t>
        <a:bodyPr/>
        <a:lstStyle/>
        <a:p>
          <a:endParaRPr lang="ru-RU"/>
        </a:p>
      </dgm:t>
    </dgm:pt>
    <dgm:pt modelId="{F85BFE6A-18FC-4E0E-8C39-203A67F932B4}">
      <dgm:prSet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Онлайн коворкинг на платформе медиатеки</a:t>
          </a:r>
        </a:p>
      </dgm:t>
    </dgm:pt>
    <dgm:pt modelId="{74031279-B34F-4924-BC60-38B3B1BFA073}" type="parTrans" cxnId="{84C9C12F-7063-4E88-A523-CE0703717D80}">
      <dgm:prSet/>
      <dgm:spPr/>
      <dgm:t>
        <a:bodyPr/>
        <a:lstStyle/>
        <a:p>
          <a:endParaRPr lang="ru-RU"/>
        </a:p>
      </dgm:t>
    </dgm:pt>
    <dgm:pt modelId="{21FA3DAB-06FA-4487-ABF1-6F1299587859}" type="sibTrans" cxnId="{84C9C12F-7063-4E88-A523-CE0703717D80}">
      <dgm:prSet/>
      <dgm:spPr/>
      <dgm:t>
        <a:bodyPr/>
        <a:lstStyle/>
        <a:p>
          <a:endParaRPr lang="ru-RU"/>
        </a:p>
      </dgm:t>
    </dgm:pt>
    <dgm:pt modelId="{C57831FF-82EC-497F-8CA6-17F37430BC4C}" type="pres">
      <dgm:prSet presAssocID="{703FC6A9-9D94-4EF7-9A0E-55B9569974FC}" presName="Name0" presStyleCnt="0">
        <dgm:presLayoutVars>
          <dgm:dir/>
          <dgm:resizeHandles val="exact"/>
        </dgm:presLayoutVars>
      </dgm:prSet>
      <dgm:spPr/>
    </dgm:pt>
    <dgm:pt modelId="{4850964A-6011-492D-9C22-15108160B506}" type="pres">
      <dgm:prSet presAssocID="{703FC6A9-9D94-4EF7-9A0E-55B9569974FC}" presName="bkgdShp" presStyleLbl="alignAccFollowNode1" presStyleIdx="0" presStyleCnt="1" custLinFactNeighborX="-1754" custLinFactNeighborY="-992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0A687123-EF79-429B-99DC-8F41EC0302B6}" type="pres">
      <dgm:prSet presAssocID="{703FC6A9-9D94-4EF7-9A0E-55B9569974FC}" presName="linComp" presStyleCnt="0"/>
      <dgm:spPr/>
    </dgm:pt>
    <dgm:pt modelId="{4AF4B542-BFD1-443C-BE86-48E4BCC88519}" type="pres">
      <dgm:prSet presAssocID="{F85BFE6A-18FC-4E0E-8C39-203A67F932B4}" presName="compNode" presStyleCnt="0"/>
      <dgm:spPr/>
    </dgm:pt>
    <dgm:pt modelId="{7217B024-7BA1-4560-A2C5-33001A689FC8}" type="pres">
      <dgm:prSet presAssocID="{F85BFE6A-18FC-4E0E-8C39-203A67F932B4}" presName="node" presStyleLbl="node1" presStyleIdx="0" presStyleCnt="4">
        <dgm:presLayoutVars>
          <dgm:bulletEnabled val="1"/>
        </dgm:presLayoutVars>
      </dgm:prSet>
      <dgm:spPr/>
    </dgm:pt>
    <dgm:pt modelId="{47B339E6-8BD0-45D8-8A20-D9925C4744DE}" type="pres">
      <dgm:prSet presAssocID="{F85BFE6A-18FC-4E0E-8C39-203A67F932B4}" presName="invisiNode" presStyleLbl="node1" presStyleIdx="0" presStyleCnt="4"/>
      <dgm:spPr/>
    </dgm:pt>
    <dgm:pt modelId="{2147C0CD-B621-441A-9E30-95223EB2D233}" type="pres">
      <dgm:prSet presAssocID="{F85BFE6A-18FC-4E0E-8C39-203A67F932B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F22FB00-78A0-4383-9372-CF287733E76E}" type="pres">
      <dgm:prSet presAssocID="{21FA3DAB-06FA-4487-ABF1-6F1299587859}" presName="sibTrans" presStyleLbl="sibTrans2D1" presStyleIdx="0" presStyleCnt="0"/>
      <dgm:spPr/>
    </dgm:pt>
    <dgm:pt modelId="{03973A82-AA16-4248-8C03-BDA532BE229D}" type="pres">
      <dgm:prSet presAssocID="{4CA06423-4316-45A2-BE3B-6DD090E3A9DD}" presName="compNode" presStyleCnt="0"/>
      <dgm:spPr/>
    </dgm:pt>
    <dgm:pt modelId="{E8D6AE7B-1D79-442B-A532-2A55C6667BEB}" type="pres">
      <dgm:prSet presAssocID="{4CA06423-4316-45A2-BE3B-6DD090E3A9DD}" presName="node" presStyleLbl="node1" presStyleIdx="1" presStyleCnt="4" custScaleX="109529">
        <dgm:presLayoutVars>
          <dgm:bulletEnabled val="1"/>
        </dgm:presLayoutVars>
      </dgm:prSet>
      <dgm:spPr/>
    </dgm:pt>
    <dgm:pt modelId="{1938F81B-4A93-4B4C-9014-81FFD6E35579}" type="pres">
      <dgm:prSet presAssocID="{4CA06423-4316-45A2-BE3B-6DD090E3A9DD}" presName="invisiNode" presStyleLbl="node1" presStyleIdx="1" presStyleCnt="4"/>
      <dgm:spPr/>
    </dgm:pt>
    <dgm:pt modelId="{641FEEF0-A8D8-4362-8AB2-5A0EBF173BB8}" type="pres">
      <dgm:prSet presAssocID="{4CA06423-4316-45A2-BE3B-6DD090E3A9DD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5FD726BF-9E39-4268-9C75-230E94ED1FB4}" type="pres">
      <dgm:prSet presAssocID="{67FED869-9673-4A0A-BD26-0BADC523B858}" presName="sibTrans" presStyleLbl="sibTrans2D1" presStyleIdx="0" presStyleCnt="0"/>
      <dgm:spPr/>
    </dgm:pt>
    <dgm:pt modelId="{27B2AEB4-8780-4636-807B-CF8FF0737088}" type="pres">
      <dgm:prSet presAssocID="{1869F02A-F3A5-4B8D-AED5-4A71FC6D5F8A}" presName="compNode" presStyleCnt="0"/>
      <dgm:spPr/>
    </dgm:pt>
    <dgm:pt modelId="{E6FB25AC-0100-4E37-A579-3885B9663C48}" type="pres">
      <dgm:prSet presAssocID="{1869F02A-F3A5-4B8D-AED5-4A71FC6D5F8A}" presName="node" presStyleLbl="node1" presStyleIdx="2" presStyleCnt="4" custScaleX="112105" custLinFactNeighborX="424" custLinFactNeighborY="1413">
        <dgm:presLayoutVars>
          <dgm:bulletEnabled val="1"/>
        </dgm:presLayoutVars>
      </dgm:prSet>
      <dgm:spPr/>
    </dgm:pt>
    <dgm:pt modelId="{EF0A4F6D-9BC4-4BD6-B3FD-8D6013D4F941}" type="pres">
      <dgm:prSet presAssocID="{1869F02A-F3A5-4B8D-AED5-4A71FC6D5F8A}" presName="invisiNode" presStyleLbl="node1" presStyleIdx="2" presStyleCnt="4"/>
      <dgm:spPr/>
    </dgm:pt>
    <dgm:pt modelId="{7E73BBC5-A3CC-492F-8023-932F6CE1D07F}" type="pres">
      <dgm:prSet presAssocID="{1869F02A-F3A5-4B8D-AED5-4A71FC6D5F8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5C6ED3A-8CEC-48FB-9B49-C6B98F09D05B}" type="pres">
      <dgm:prSet presAssocID="{CFF2E84E-FA56-4B3B-8925-8C3D8712FD1A}" presName="sibTrans" presStyleLbl="sibTrans2D1" presStyleIdx="0" presStyleCnt="0"/>
      <dgm:spPr/>
    </dgm:pt>
    <dgm:pt modelId="{986891DE-9AA4-417C-BF8A-D80BFC239CA3}" type="pres">
      <dgm:prSet presAssocID="{B376379E-2BC3-4F87-A5DB-6FF8D9E2C142}" presName="compNode" presStyleCnt="0"/>
      <dgm:spPr/>
    </dgm:pt>
    <dgm:pt modelId="{15FBD31B-3E1A-453A-B1B9-B6C7F6940DC9}" type="pres">
      <dgm:prSet presAssocID="{B376379E-2BC3-4F87-A5DB-6FF8D9E2C142}" presName="node" presStyleLbl="node1" presStyleIdx="3" presStyleCnt="4" custScaleX="116825">
        <dgm:presLayoutVars>
          <dgm:bulletEnabled val="1"/>
        </dgm:presLayoutVars>
      </dgm:prSet>
      <dgm:spPr/>
    </dgm:pt>
    <dgm:pt modelId="{9C5EC348-F41E-4A22-A5FC-17494D5E166F}" type="pres">
      <dgm:prSet presAssocID="{B376379E-2BC3-4F87-A5DB-6FF8D9E2C142}" presName="invisiNode" presStyleLbl="node1" presStyleIdx="3" presStyleCnt="4"/>
      <dgm:spPr/>
    </dgm:pt>
    <dgm:pt modelId="{F742BE6D-CE0C-4D6F-A972-D366E51FE986}" type="pres">
      <dgm:prSet presAssocID="{B376379E-2BC3-4F87-A5DB-6FF8D9E2C142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</dgm:ptLst>
  <dgm:cxnLst>
    <dgm:cxn modelId="{EC7D0414-60DC-4AAD-BEE4-8175627DE18B}" type="presOf" srcId="{703FC6A9-9D94-4EF7-9A0E-55B9569974FC}" destId="{C57831FF-82EC-497F-8CA6-17F37430BC4C}" srcOrd="0" destOrd="0" presId="urn:microsoft.com/office/officeart/2005/8/layout/pList2"/>
    <dgm:cxn modelId="{A6AAC627-0BE7-47EA-BBB6-F9F55A4DDAAD}" type="presOf" srcId="{1869F02A-F3A5-4B8D-AED5-4A71FC6D5F8A}" destId="{E6FB25AC-0100-4E37-A579-3885B9663C48}" srcOrd="0" destOrd="0" presId="urn:microsoft.com/office/officeart/2005/8/layout/pList2"/>
    <dgm:cxn modelId="{84C9C12F-7063-4E88-A523-CE0703717D80}" srcId="{703FC6A9-9D94-4EF7-9A0E-55B9569974FC}" destId="{F85BFE6A-18FC-4E0E-8C39-203A67F932B4}" srcOrd="0" destOrd="0" parTransId="{74031279-B34F-4924-BC60-38B3B1BFA073}" sibTransId="{21FA3DAB-06FA-4487-ABF1-6F1299587859}"/>
    <dgm:cxn modelId="{83DABA45-9F3D-46CF-A157-16BCA3616524}" srcId="{703FC6A9-9D94-4EF7-9A0E-55B9569974FC}" destId="{1869F02A-F3A5-4B8D-AED5-4A71FC6D5F8A}" srcOrd="2" destOrd="0" parTransId="{3F133C31-FA9B-48B2-B3D8-AD2B4B123B65}" sibTransId="{CFF2E84E-FA56-4B3B-8925-8C3D8712FD1A}"/>
    <dgm:cxn modelId="{D7DE5646-F42B-4033-A74A-5D5E5C0259C2}" type="presOf" srcId="{67FED869-9673-4A0A-BD26-0BADC523B858}" destId="{5FD726BF-9E39-4268-9C75-230E94ED1FB4}" srcOrd="0" destOrd="0" presId="urn:microsoft.com/office/officeart/2005/8/layout/pList2"/>
    <dgm:cxn modelId="{8C65274A-AD0F-4CE9-86EC-ABDA0296D9B7}" type="presOf" srcId="{4CA06423-4316-45A2-BE3B-6DD090E3A9DD}" destId="{E8D6AE7B-1D79-442B-A532-2A55C6667BEB}" srcOrd="0" destOrd="0" presId="urn:microsoft.com/office/officeart/2005/8/layout/pList2"/>
    <dgm:cxn modelId="{8557CD8E-2432-4220-9623-0865E111D9E1}" type="presOf" srcId="{B376379E-2BC3-4F87-A5DB-6FF8D9E2C142}" destId="{15FBD31B-3E1A-453A-B1B9-B6C7F6940DC9}" srcOrd="0" destOrd="0" presId="urn:microsoft.com/office/officeart/2005/8/layout/pList2"/>
    <dgm:cxn modelId="{8D4531B0-3D1C-473F-9AC7-DC7B4AE5BDD6}" srcId="{703FC6A9-9D94-4EF7-9A0E-55B9569974FC}" destId="{4CA06423-4316-45A2-BE3B-6DD090E3A9DD}" srcOrd="1" destOrd="0" parTransId="{EFB72D5B-D530-4203-B61A-5FBAE0030662}" sibTransId="{67FED869-9673-4A0A-BD26-0BADC523B858}"/>
    <dgm:cxn modelId="{1FAD2DD0-E73D-43C9-B82E-89A00674A9BD}" type="presOf" srcId="{CFF2E84E-FA56-4B3B-8925-8C3D8712FD1A}" destId="{55C6ED3A-8CEC-48FB-9B49-C6B98F09D05B}" srcOrd="0" destOrd="0" presId="urn:microsoft.com/office/officeart/2005/8/layout/pList2"/>
    <dgm:cxn modelId="{585728D9-C801-4930-8E7F-263DCB8617AB}" type="presOf" srcId="{21FA3DAB-06FA-4487-ABF1-6F1299587859}" destId="{7F22FB00-78A0-4383-9372-CF287733E76E}" srcOrd="0" destOrd="0" presId="urn:microsoft.com/office/officeart/2005/8/layout/pList2"/>
    <dgm:cxn modelId="{A132ADEC-0996-4C94-9E0E-5A6AC2304F6E}" srcId="{703FC6A9-9D94-4EF7-9A0E-55B9569974FC}" destId="{B376379E-2BC3-4F87-A5DB-6FF8D9E2C142}" srcOrd="3" destOrd="0" parTransId="{A3CCC436-676E-409F-806C-2874B4FF677E}" sibTransId="{DBB01C3A-D7D1-4A42-92DE-A470F779AC7F}"/>
    <dgm:cxn modelId="{0EF92AF9-D6F4-4667-89B1-891A4DB0A7F0}" type="presOf" srcId="{F85BFE6A-18FC-4E0E-8C39-203A67F932B4}" destId="{7217B024-7BA1-4560-A2C5-33001A689FC8}" srcOrd="0" destOrd="0" presId="urn:microsoft.com/office/officeart/2005/8/layout/pList2"/>
    <dgm:cxn modelId="{0847AB15-6D08-4B5B-A1AC-BE6D7DA3E4FB}" type="presParOf" srcId="{C57831FF-82EC-497F-8CA6-17F37430BC4C}" destId="{4850964A-6011-492D-9C22-15108160B506}" srcOrd="0" destOrd="0" presId="urn:microsoft.com/office/officeart/2005/8/layout/pList2"/>
    <dgm:cxn modelId="{F11FEF01-2B77-4BF3-8065-88B463B7F2D7}" type="presParOf" srcId="{C57831FF-82EC-497F-8CA6-17F37430BC4C}" destId="{0A687123-EF79-429B-99DC-8F41EC0302B6}" srcOrd="1" destOrd="0" presId="urn:microsoft.com/office/officeart/2005/8/layout/pList2"/>
    <dgm:cxn modelId="{7760CEBB-4317-4A05-A4D6-D68DE6E4250B}" type="presParOf" srcId="{0A687123-EF79-429B-99DC-8F41EC0302B6}" destId="{4AF4B542-BFD1-443C-BE86-48E4BCC88519}" srcOrd="0" destOrd="0" presId="urn:microsoft.com/office/officeart/2005/8/layout/pList2"/>
    <dgm:cxn modelId="{03027803-9044-4CEC-8F53-82D962CC6689}" type="presParOf" srcId="{4AF4B542-BFD1-443C-BE86-48E4BCC88519}" destId="{7217B024-7BA1-4560-A2C5-33001A689FC8}" srcOrd="0" destOrd="0" presId="urn:microsoft.com/office/officeart/2005/8/layout/pList2"/>
    <dgm:cxn modelId="{9A0E0B1D-0517-4DCD-A8EB-E9DA4DD33988}" type="presParOf" srcId="{4AF4B542-BFD1-443C-BE86-48E4BCC88519}" destId="{47B339E6-8BD0-45D8-8A20-D9925C4744DE}" srcOrd="1" destOrd="0" presId="urn:microsoft.com/office/officeart/2005/8/layout/pList2"/>
    <dgm:cxn modelId="{387B28E8-4897-4D83-AA5B-A649C924883E}" type="presParOf" srcId="{4AF4B542-BFD1-443C-BE86-48E4BCC88519}" destId="{2147C0CD-B621-441A-9E30-95223EB2D233}" srcOrd="2" destOrd="0" presId="urn:microsoft.com/office/officeart/2005/8/layout/pList2"/>
    <dgm:cxn modelId="{2866084F-820E-40D5-84F3-1693A209992F}" type="presParOf" srcId="{0A687123-EF79-429B-99DC-8F41EC0302B6}" destId="{7F22FB00-78A0-4383-9372-CF287733E76E}" srcOrd="1" destOrd="0" presId="urn:microsoft.com/office/officeart/2005/8/layout/pList2"/>
    <dgm:cxn modelId="{C2B0A586-E83E-4123-BAA2-4AA734E573CA}" type="presParOf" srcId="{0A687123-EF79-429B-99DC-8F41EC0302B6}" destId="{03973A82-AA16-4248-8C03-BDA532BE229D}" srcOrd="2" destOrd="0" presId="urn:microsoft.com/office/officeart/2005/8/layout/pList2"/>
    <dgm:cxn modelId="{50A8A93E-C6E1-4116-BBAB-A309C634CC80}" type="presParOf" srcId="{03973A82-AA16-4248-8C03-BDA532BE229D}" destId="{E8D6AE7B-1D79-442B-A532-2A55C6667BEB}" srcOrd="0" destOrd="0" presId="urn:microsoft.com/office/officeart/2005/8/layout/pList2"/>
    <dgm:cxn modelId="{3A41F3DA-2DAE-4D41-A88E-D58E16688EB2}" type="presParOf" srcId="{03973A82-AA16-4248-8C03-BDA532BE229D}" destId="{1938F81B-4A93-4B4C-9014-81FFD6E35579}" srcOrd="1" destOrd="0" presId="urn:microsoft.com/office/officeart/2005/8/layout/pList2"/>
    <dgm:cxn modelId="{AB6FC359-B8FE-4CE1-9716-B27A1CB54FCD}" type="presParOf" srcId="{03973A82-AA16-4248-8C03-BDA532BE229D}" destId="{641FEEF0-A8D8-4362-8AB2-5A0EBF173BB8}" srcOrd="2" destOrd="0" presId="urn:microsoft.com/office/officeart/2005/8/layout/pList2"/>
    <dgm:cxn modelId="{C38FA130-44C4-41A3-AAEF-C216864BE38B}" type="presParOf" srcId="{0A687123-EF79-429B-99DC-8F41EC0302B6}" destId="{5FD726BF-9E39-4268-9C75-230E94ED1FB4}" srcOrd="3" destOrd="0" presId="urn:microsoft.com/office/officeart/2005/8/layout/pList2"/>
    <dgm:cxn modelId="{5F5315F7-34B6-433D-B94F-CA81D010C09F}" type="presParOf" srcId="{0A687123-EF79-429B-99DC-8F41EC0302B6}" destId="{27B2AEB4-8780-4636-807B-CF8FF0737088}" srcOrd="4" destOrd="0" presId="urn:microsoft.com/office/officeart/2005/8/layout/pList2"/>
    <dgm:cxn modelId="{4A74C325-6F14-4CB6-BC6A-673A3F931410}" type="presParOf" srcId="{27B2AEB4-8780-4636-807B-CF8FF0737088}" destId="{E6FB25AC-0100-4E37-A579-3885B9663C48}" srcOrd="0" destOrd="0" presId="urn:microsoft.com/office/officeart/2005/8/layout/pList2"/>
    <dgm:cxn modelId="{76F47304-C72B-465F-880E-047B3EA8DBF8}" type="presParOf" srcId="{27B2AEB4-8780-4636-807B-CF8FF0737088}" destId="{EF0A4F6D-9BC4-4BD6-B3FD-8D6013D4F941}" srcOrd="1" destOrd="0" presId="urn:microsoft.com/office/officeart/2005/8/layout/pList2"/>
    <dgm:cxn modelId="{93A6635D-020B-4642-BE3C-AEB6825EE17B}" type="presParOf" srcId="{27B2AEB4-8780-4636-807B-CF8FF0737088}" destId="{7E73BBC5-A3CC-492F-8023-932F6CE1D07F}" srcOrd="2" destOrd="0" presId="urn:microsoft.com/office/officeart/2005/8/layout/pList2"/>
    <dgm:cxn modelId="{707A416A-50B6-4548-919A-F48132DB126F}" type="presParOf" srcId="{0A687123-EF79-429B-99DC-8F41EC0302B6}" destId="{55C6ED3A-8CEC-48FB-9B49-C6B98F09D05B}" srcOrd="5" destOrd="0" presId="urn:microsoft.com/office/officeart/2005/8/layout/pList2"/>
    <dgm:cxn modelId="{617F8721-5E9A-4804-A841-5487475B906D}" type="presParOf" srcId="{0A687123-EF79-429B-99DC-8F41EC0302B6}" destId="{986891DE-9AA4-417C-BF8A-D80BFC239CA3}" srcOrd="6" destOrd="0" presId="urn:microsoft.com/office/officeart/2005/8/layout/pList2"/>
    <dgm:cxn modelId="{05988C90-066C-48B6-8109-D265E9E240BF}" type="presParOf" srcId="{986891DE-9AA4-417C-BF8A-D80BFC239CA3}" destId="{15FBD31B-3E1A-453A-B1B9-B6C7F6940DC9}" srcOrd="0" destOrd="0" presId="urn:microsoft.com/office/officeart/2005/8/layout/pList2"/>
    <dgm:cxn modelId="{73933A97-8770-4E16-B939-22FE096995E6}" type="presParOf" srcId="{986891DE-9AA4-417C-BF8A-D80BFC239CA3}" destId="{9C5EC348-F41E-4A22-A5FC-17494D5E166F}" srcOrd="1" destOrd="0" presId="urn:microsoft.com/office/officeart/2005/8/layout/pList2"/>
    <dgm:cxn modelId="{0053D6CB-FED9-499F-9C7E-8CEC787CE89F}" type="presParOf" srcId="{986891DE-9AA4-417C-BF8A-D80BFC239CA3}" destId="{F742BE6D-CE0C-4D6F-A972-D366E51FE98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13852E-5B57-43AD-9F9B-AB98DF8C21C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7AE981-2EFE-4FB5-A8F7-3397DCE3818E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750" dirty="0">
              <a:solidFill>
                <a:srgbClr val="002060"/>
              </a:solidFill>
            </a:rPr>
            <a:t>Подготовка конкурентоспособных специалистов для региональной системы образования</a:t>
          </a:r>
        </a:p>
      </dgm:t>
    </dgm:pt>
    <dgm:pt modelId="{448C042E-22F8-441C-9142-348D3ED26306}" type="parTrans" cxnId="{0F6D94D3-A071-4368-B6D1-91DACCF794C0}">
      <dgm:prSet/>
      <dgm:spPr/>
      <dgm:t>
        <a:bodyPr/>
        <a:lstStyle/>
        <a:p>
          <a:endParaRPr lang="ru-RU"/>
        </a:p>
      </dgm:t>
    </dgm:pt>
    <dgm:pt modelId="{C62B46E9-8F2F-40CB-99B8-F7F6E2F79FE9}" type="sibTrans" cxnId="{0F6D94D3-A071-4368-B6D1-91DACCF794C0}">
      <dgm:prSet/>
      <dgm:spPr/>
      <dgm:t>
        <a:bodyPr/>
        <a:lstStyle/>
        <a:p>
          <a:endParaRPr lang="ru-RU"/>
        </a:p>
      </dgm:t>
    </dgm:pt>
    <dgm:pt modelId="{801EE9CA-6C19-4E96-9597-983EE0B1ADFE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750" dirty="0">
              <a:solidFill>
                <a:srgbClr val="002060"/>
              </a:solidFill>
            </a:rPr>
            <a:t>Повышение квалификации, переподготовка, стажировка и профессиональное развитие педагогов</a:t>
          </a:r>
        </a:p>
      </dgm:t>
    </dgm:pt>
    <dgm:pt modelId="{DDEB5F41-0009-4A68-AD23-8B9F2CD0BC38}" type="sibTrans" cxnId="{FB5832BA-0A5D-4D8F-95B2-E173D948F174}">
      <dgm:prSet/>
      <dgm:spPr/>
      <dgm:t>
        <a:bodyPr/>
        <a:lstStyle/>
        <a:p>
          <a:endParaRPr lang="ru-RU"/>
        </a:p>
      </dgm:t>
    </dgm:pt>
    <dgm:pt modelId="{2270A8FB-B25D-46D3-BC3E-EC9B5366C1CB}" type="parTrans" cxnId="{FB5832BA-0A5D-4D8F-95B2-E173D948F174}">
      <dgm:prSet/>
      <dgm:spPr/>
      <dgm:t>
        <a:bodyPr/>
        <a:lstStyle/>
        <a:p>
          <a:endParaRPr lang="ru-RU"/>
        </a:p>
      </dgm:t>
    </dgm:pt>
    <dgm:pt modelId="{96A0DE20-5DCA-4202-BA26-8FB70EA96D65}">
      <dgm:prSet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750" dirty="0">
              <a:solidFill>
                <a:srgbClr val="002060"/>
              </a:solidFill>
            </a:rPr>
            <a:t>Реализация потребностей субъектов образовательного процесса</a:t>
          </a:r>
        </a:p>
      </dgm:t>
    </dgm:pt>
    <dgm:pt modelId="{55056A01-8C69-424F-BFA2-3F23A5CFC406}" type="parTrans" cxnId="{A7F75145-E8BA-4F6F-A05A-F42C1975A7EE}">
      <dgm:prSet/>
      <dgm:spPr/>
      <dgm:t>
        <a:bodyPr/>
        <a:lstStyle/>
        <a:p>
          <a:endParaRPr lang="ru-RU"/>
        </a:p>
      </dgm:t>
    </dgm:pt>
    <dgm:pt modelId="{C144E3ED-2364-464E-B9B1-8163D9658BFF}" type="sibTrans" cxnId="{A7F75145-E8BA-4F6F-A05A-F42C1975A7EE}">
      <dgm:prSet/>
      <dgm:spPr/>
      <dgm:t>
        <a:bodyPr/>
        <a:lstStyle/>
        <a:p>
          <a:endParaRPr lang="ru-RU"/>
        </a:p>
      </dgm:t>
    </dgm:pt>
    <dgm:pt modelId="{0711CDD3-BA9B-42A1-8327-25F2EC7D33FC}" type="pres">
      <dgm:prSet presAssocID="{2F13852E-5B57-43AD-9F9B-AB98DF8C21C6}" presName="linear" presStyleCnt="0">
        <dgm:presLayoutVars>
          <dgm:dir/>
          <dgm:animLvl val="lvl"/>
          <dgm:resizeHandles val="exact"/>
        </dgm:presLayoutVars>
      </dgm:prSet>
      <dgm:spPr/>
    </dgm:pt>
    <dgm:pt modelId="{6DFF4B36-FAF2-42C7-A989-9081209734CF}" type="pres">
      <dgm:prSet presAssocID="{96A0DE20-5DCA-4202-BA26-8FB70EA96D65}" presName="parentLin" presStyleCnt="0"/>
      <dgm:spPr/>
    </dgm:pt>
    <dgm:pt modelId="{D667B1D2-BE99-4F9D-B869-5A086204D58D}" type="pres">
      <dgm:prSet presAssocID="{96A0DE20-5DCA-4202-BA26-8FB70EA96D65}" presName="parentLeftMargin" presStyleLbl="node1" presStyleIdx="0" presStyleCnt="3"/>
      <dgm:spPr/>
    </dgm:pt>
    <dgm:pt modelId="{98F8E115-0330-4B22-A930-22D0AF87CDEF}" type="pres">
      <dgm:prSet presAssocID="{96A0DE20-5DCA-4202-BA26-8FB70EA96D65}" presName="parentText" presStyleLbl="node1" presStyleIdx="0" presStyleCnt="3" custScaleX="117493" custLinFactNeighborX="13210" custLinFactNeighborY="13569">
        <dgm:presLayoutVars>
          <dgm:chMax val="0"/>
          <dgm:bulletEnabled val="1"/>
        </dgm:presLayoutVars>
      </dgm:prSet>
      <dgm:spPr/>
    </dgm:pt>
    <dgm:pt modelId="{B3963CF0-3CCB-47EC-9CD8-F81BC24613D2}" type="pres">
      <dgm:prSet presAssocID="{96A0DE20-5DCA-4202-BA26-8FB70EA96D65}" presName="negativeSpace" presStyleCnt="0"/>
      <dgm:spPr/>
    </dgm:pt>
    <dgm:pt modelId="{0502150A-AB10-4D7E-8E91-4ADC2A9A43E7}" type="pres">
      <dgm:prSet presAssocID="{96A0DE20-5DCA-4202-BA26-8FB70EA96D65}" presName="childText" presStyleLbl="conFgAcc1" presStyleIdx="0" presStyleCnt="3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9DCCF986-1B22-49F3-A333-DB9E52C93FA0}" type="pres">
      <dgm:prSet presAssocID="{C144E3ED-2364-464E-B9B1-8163D9658BFF}" presName="spaceBetweenRectangles" presStyleCnt="0"/>
      <dgm:spPr/>
    </dgm:pt>
    <dgm:pt modelId="{28EF8C07-F1F2-4723-92E3-52E441E61BBA}" type="pres">
      <dgm:prSet presAssocID="{2E7AE981-2EFE-4FB5-A8F7-3397DCE3818E}" presName="parentLin" presStyleCnt="0"/>
      <dgm:spPr/>
    </dgm:pt>
    <dgm:pt modelId="{259F4FA2-9CF9-4E6B-879B-F06284607BF6}" type="pres">
      <dgm:prSet presAssocID="{2E7AE981-2EFE-4FB5-A8F7-3397DCE3818E}" presName="parentLeftMargin" presStyleLbl="node1" presStyleIdx="0" presStyleCnt="3"/>
      <dgm:spPr/>
    </dgm:pt>
    <dgm:pt modelId="{DA406A47-7E2E-4C3E-B19E-AC9F5EB3B808}" type="pres">
      <dgm:prSet presAssocID="{2E7AE981-2EFE-4FB5-A8F7-3397DCE3818E}" presName="parentText" presStyleLbl="node1" presStyleIdx="1" presStyleCnt="3" custScaleX="119111">
        <dgm:presLayoutVars>
          <dgm:chMax val="0"/>
          <dgm:bulletEnabled val="1"/>
        </dgm:presLayoutVars>
      </dgm:prSet>
      <dgm:spPr/>
    </dgm:pt>
    <dgm:pt modelId="{8BC45DF1-8B38-44D6-ACCC-A891DAD4BFA5}" type="pres">
      <dgm:prSet presAssocID="{2E7AE981-2EFE-4FB5-A8F7-3397DCE3818E}" presName="negativeSpace" presStyleCnt="0"/>
      <dgm:spPr/>
    </dgm:pt>
    <dgm:pt modelId="{1248EF2F-7943-4961-9EBD-BA71A6C2D78A}" type="pres">
      <dgm:prSet presAssocID="{2E7AE981-2EFE-4FB5-A8F7-3397DCE3818E}" presName="childText" presStyleLbl="conFgAcc1" presStyleIdx="1" presStyleCnt="3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91118237-526B-4DD9-98AF-E9CC7893C8CC}" type="pres">
      <dgm:prSet presAssocID="{C62B46E9-8F2F-40CB-99B8-F7F6E2F79FE9}" presName="spaceBetweenRectangles" presStyleCnt="0"/>
      <dgm:spPr/>
    </dgm:pt>
    <dgm:pt modelId="{89AB7B6E-1A47-4D33-8C76-3C67B2CB8013}" type="pres">
      <dgm:prSet presAssocID="{801EE9CA-6C19-4E96-9597-983EE0B1ADFE}" presName="parentLin" presStyleCnt="0"/>
      <dgm:spPr/>
    </dgm:pt>
    <dgm:pt modelId="{B5471EE2-B5E0-4455-826F-4690AEB3E8F0}" type="pres">
      <dgm:prSet presAssocID="{801EE9CA-6C19-4E96-9597-983EE0B1ADFE}" presName="parentLeftMargin" presStyleLbl="node1" presStyleIdx="1" presStyleCnt="3"/>
      <dgm:spPr/>
    </dgm:pt>
    <dgm:pt modelId="{C81F701C-8B0C-4208-BE03-B0783EBB6FD7}" type="pres">
      <dgm:prSet presAssocID="{801EE9CA-6C19-4E96-9597-983EE0B1ADFE}" presName="parentText" presStyleLbl="node1" presStyleIdx="2" presStyleCnt="3" custScaleX="120223">
        <dgm:presLayoutVars>
          <dgm:chMax val="0"/>
          <dgm:bulletEnabled val="1"/>
        </dgm:presLayoutVars>
      </dgm:prSet>
      <dgm:spPr/>
    </dgm:pt>
    <dgm:pt modelId="{DC96B5C8-A571-4234-AEF4-A64B74C74857}" type="pres">
      <dgm:prSet presAssocID="{801EE9CA-6C19-4E96-9597-983EE0B1ADFE}" presName="negativeSpace" presStyleCnt="0"/>
      <dgm:spPr/>
    </dgm:pt>
    <dgm:pt modelId="{8E72413D-5294-419C-832D-45016A7293D5}" type="pres">
      <dgm:prSet presAssocID="{801EE9CA-6C19-4E96-9597-983EE0B1ADFE}" presName="childText" presStyleLbl="conFgAcc1" presStyleIdx="2" presStyleCnt="3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</dgm:pt>
  </dgm:ptLst>
  <dgm:cxnLst>
    <dgm:cxn modelId="{33BCC303-2588-470C-B235-9C78F5BD70E8}" type="presOf" srcId="{801EE9CA-6C19-4E96-9597-983EE0B1ADFE}" destId="{B5471EE2-B5E0-4455-826F-4690AEB3E8F0}" srcOrd="0" destOrd="0" presId="urn:microsoft.com/office/officeart/2005/8/layout/list1"/>
    <dgm:cxn modelId="{A2E77734-6A2E-40F3-9400-744636DA7A2D}" type="presOf" srcId="{96A0DE20-5DCA-4202-BA26-8FB70EA96D65}" destId="{D667B1D2-BE99-4F9D-B869-5A086204D58D}" srcOrd="0" destOrd="0" presId="urn:microsoft.com/office/officeart/2005/8/layout/list1"/>
    <dgm:cxn modelId="{A7F75145-E8BA-4F6F-A05A-F42C1975A7EE}" srcId="{2F13852E-5B57-43AD-9F9B-AB98DF8C21C6}" destId="{96A0DE20-5DCA-4202-BA26-8FB70EA96D65}" srcOrd="0" destOrd="0" parTransId="{55056A01-8C69-424F-BFA2-3F23A5CFC406}" sibTransId="{C144E3ED-2364-464E-B9B1-8163D9658BFF}"/>
    <dgm:cxn modelId="{A113686F-CAA0-4327-ABA5-6AA1F1F68568}" type="presOf" srcId="{2E7AE981-2EFE-4FB5-A8F7-3397DCE3818E}" destId="{259F4FA2-9CF9-4E6B-879B-F06284607BF6}" srcOrd="0" destOrd="0" presId="urn:microsoft.com/office/officeart/2005/8/layout/list1"/>
    <dgm:cxn modelId="{9CF08E6F-3D48-4169-AC56-BB52AB34B545}" type="presOf" srcId="{2E7AE981-2EFE-4FB5-A8F7-3397DCE3818E}" destId="{DA406A47-7E2E-4C3E-B19E-AC9F5EB3B808}" srcOrd="1" destOrd="0" presId="urn:microsoft.com/office/officeart/2005/8/layout/list1"/>
    <dgm:cxn modelId="{BBD4198C-E33A-4BDE-80E8-04D64815C2E6}" type="presOf" srcId="{96A0DE20-5DCA-4202-BA26-8FB70EA96D65}" destId="{98F8E115-0330-4B22-A930-22D0AF87CDEF}" srcOrd="1" destOrd="0" presId="urn:microsoft.com/office/officeart/2005/8/layout/list1"/>
    <dgm:cxn modelId="{B8804FB5-C489-42FB-AA71-D52D6F199828}" type="presOf" srcId="{2F13852E-5B57-43AD-9F9B-AB98DF8C21C6}" destId="{0711CDD3-BA9B-42A1-8327-25F2EC7D33FC}" srcOrd="0" destOrd="0" presId="urn:microsoft.com/office/officeart/2005/8/layout/list1"/>
    <dgm:cxn modelId="{FB5832BA-0A5D-4D8F-95B2-E173D948F174}" srcId="{2F13852E-5B57-43AD-9F9B-AB98DF8C21C6}" destId="{801EE9CA-6C19-4E96-9597-983EE0B1ADFE}" srcOrd="2" destOrd="0" parTransId="{2270A8FB-B25D-46D3-BC3E-EC9B5366C1CB}" sibTransId="{DDEB5F41-0009-4A68-AD23-8B9F2CD0BC38}"/>
    <dgm:cxn modelId="{0F6D94D3-A071-4368-B6D1-91DACCF794C0}" srcId="{2F13852E-5B57-43AD-9F9B-AB98DF8C21C6}" destId="{2E7AE981-2EFE-4FB5-A8F7-3397DCE3818E}" srcOrd="1" destOrd="0" parTransId="{448C042E-22F8-441C-9142-348D3ED26306}" sibTransId="{C62B46E9-8F2F-40CB-99B8-F7F6E2F79FE9}"/>
    <dgm:cxn modelId="{5B3967D8-88B4-4450-9C79-CC46E71CF9B0}" type="presOf" srcId="{801EE9CA-6C19-4E96-9597-983EE0B1ADFE}" destId="{C81F701C-8B0C-4208-BE03-B0783EBB6FD7}" srcOrd="1" destOrd="0" presId="urn:microsoft.com/office/officeart/2005/8/layout/list1"/>
    <dgm:cxn modelId="{6EAD3BE8-6FD0-4C79-BCCF-5C3D9D82A96C}" type="presParOf" srcId="{0711CDD3-BA9B-42A1-8327-25F2EC7D33FC}" destId="{6DFF4B36-FAF2-42C7-A989-9081209734CF}" srcOrd="0" destOrd="0" presId="urn:microsoft.com/office/officeart/2005/8/layout/list1"/>
    <dgm:cxn modelId="{E0BD0B8D-97B4-46BB-BD05-56B82519C963}" type="presParOf" srcId="{6DFF4B36-FAF2-42C7-A989-9081209734CF}" destId="{D667B1D2-BE99-4F9D-B869-5A086204D58D}" srcOrd="0" destOrd="0" presId="urn:microsoft.com/office/officeart/2005/8/layout/list1"/>
    <dgm:cxn modelId="{E1ED58C3-DECF-483B-BD36-925C3A9206EA}" type="presParOf" srcId="{6DFF4B36-FAF2-42C7-A989-9081209734CF}" destId="{98F8E115-0330-4B22-A930-22D0AF87CDEF}" srcOrd="1" destOrd="0" presId="urn:microsoft.com/office/officeart/2005/8/layout/list1"/>
    <dgm:cxn modelId="{CD6503A6-6788-46D9-AB44-670100226EF6}" type="presParOf" srcId="{0711CDD3-BA9B-42A1-8327-25F2EC7D33FC}" destId="{B3963CF0-3CCB-47EC-9CD8-F81BC24613D2}" srcOrd="1" destOrd="0" presId="urn:microsoft.com/office/officeart/2005/8/layout/list1"/>
    <dgm:cxn modelId="{F215C953-EFE2-407C-95B6-9E0055983675}" type="presParOf" srcId="{0711CDD3-BA9B-42A1-8327-25F2EC7D33FC}" destId="{0502150A-AB10-4D7E-8E91-4ADC2A9A43E7}" srcOrd="2" destOrd="0" presId="urn:microsoft.com/office/officeart/2005/8/layout/list1"/>
    <dgm:cxn modelId="{066B9B70-1897-47EB-90E5-23A31354D513}" type="presParOf" srcId="{0711CDD3-BA9B-42A1-8327-25F2EC7D33FC}" destId="{9DCCF986-1B22-49F3-A333-DB9E52C93FA0}" srcOrd="3" destOrd="0" presId="urn:microsoft.com/office/officeart/2005/8/layout/list1"/>
    <dgm:cxn modelId="{23172181-FBB8-4C9D-9F46-D67AFD4A5A1F}" type="presParOf" srcId="{0711CDD3-BA9B-42A1-8327-25F2EC7D33FC}" destId="{28EF8C07-F1F2-4723-92E3-52E441E61BBA}" srcOrd="4" destOrd="0" presId="urn:microsoft.com/office/officeart/2005/8/layout/list1"/>
    <dgm:cxn modelId="{6DF30DFC-A95B-4D77-B2A4-1C97495A51BF}" type="presParOf" srcId="{28EF8C07-F1F2-4723-92E3-52E441E61BBA}" destId="{259F4FA2-9CF9-4E6B-879B-F06284607BF6}" srcOrd="0" destOrd="0" presId="urn:microsoft.com/office/officeart/2005/8/layout/list1"/>
    <dgm:cxn modelId="{1BA13706-ED48-40DC-800F-009DEC996A7C}" type="presParOf" srcId="{28EF8C07-F1F2-4723-92E3-52E441E61BBA}" destId="{DA406A47-7E2E-4C3E-B19E-AC9F5EB3B808}" srcOrd="1" destOrd="0" presId="urn:microsoft.com/office/officeart/2005/8/layout/list1"/>
    <dgm:cxn modelId="{3DB84EBB-32FD-4F25-BE03-25176899EE2C}" type="presParOf" srcId="{0711CDD3-BA9B-42A1-8327-25F2EC7D33FC}" destId="{8BC45DF1-8B38-44D6-ACCC-A891DAD4BFA5}" srcOrd="5" destOrd="0" presId="urn:microsoft.com/office/officeart/2005/8/layout/list1"/>
    <dgm:cxn modelId="{BBECA39D-4A3A-46CE-BF3F-2BFB06F8D82A}" type="presParOf" srcId="{0711CDD3-BA9B-42A1-8327-25F2EC7D33FC}" destId="{1248EF2F-7943-4961-9EBD-BA71A6C2D78A}" srcOrd="6" destOrd="0" presId="urn:microsoft.com/office/officeart/2005/8/layout/list1"/>
    <dgm:cxn modelId="{ECEEE43B-569C-433E-9D47-F8AFE1F9E9DC}" type="presParOf" srcId="{0711CDD3-BA9B-42A1-8327-25F2EC7D33FC}" destId="{91118237-526B-4DD9-98AF-E9CC7893C8CC}" srcOrd="7" destOrd="0" presId="urn:microsoft.com/office/officeart/2005/8/layout/list1"/>
    <dgm:cxn modelId="{E4106FBE-C147-4993-80FD-9F66E6D6D7DB}" type="presParOf" srcId="{0711CDD3-BA9B-42A1-8327-25F2EC7D33FC}" destId="{89AB7B6E-1A47-4D33-8C76-3C67B2CB8013}" srcOrd="8" destOrd="0" presId="urn:microsoft.com/office/officeart/2005/8/layout/list1"/>
    <dgm:cxn modelId="{0F0E0C71-91CA-4DF2-B300-EAAB3A3FCFC7}" type="presParOf" srcId="{89AB7B6E-1A47-4D33-8C76-3C67B2CB8013}" destId="{B5471EE2-B5E0-4455-826F-4690AEB3E8F0}" srcOrd="0" destOrd="0" presId="urn:microsoft.com/office/officeart/2005/8/layout/list1"/>
    <dgm:cxn modelId="{0E4B8F37-BB88-4679-A024-8B1B51A542F7}" type="presParOf" srcId="{89AB7B6E-1A47-4D33-8C76-3C67B2CB8013}" destId="{C81F701C-8B0C-4208-BE03-B0783EBB6FD7}" srcOrd="1" destOrd="0" presId="urn:microsoft.com/office/officeart/2005/8/layout/list1"/>
    <dgm:cxn modelId="{F615EAEF-429A-4B69-8AE7-0D7F5ADD84CD}" type="presParOf" srcId="{0711CDD3-BA9B-42A1-8327-25F2EC7D33FC}" destId="{DC96B5C8-A571-4234-AEF4-A64B74C74857}" srcOrd="9" destOrd="0" presId="urn:microsoft.com/office/officeart/2005/8/layout/list1"/>
    <dgm:cxn modelId="{26B90276-FD5C-422E-ABCD-C81CA02780AC}" type="presParOf" srcId="{0711CDD3-BA9B-42A1-8327-25F2EC7D33FC}" destId="{8E72413D-5294-419C-832D-45016A7293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3FC6A9-9D94-4EF7-9A0E-55B9569974FC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CA06423-4316-45A2-BE3B-6DD090E3A9DD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Создание экспертного сообщества по компетенциям</a:t>
          </a:r>
        </a:p>
      </dgm:t>
    </dgm:pt>
    <dgm:pt modelId="{EFB72D5B-D530-4203-B61A-5FBAE0030662}" type="parTrans" cxnId="{8D4531B0-3D1C-473F-9AC7-DC7B4AE5BDD6}">
      <dgm:prSet/>
      <dgm:spPr/>
      <dgm:t>
        <a:bodyPr/>
        <a:lstStyle/>
        <a:p>
          <a:endParaRPr lang="ru-RU"/>
        </a:p>
      </dgm:t>
    </dgm:pt>
    <dgm:pt modelId="{67FED869-9673-4A0A-BD26-0BADC523B858}" type="sibTrans" cxnId="{8D4531B0-3D1C-473F-9AC7-DC7B4AE5BDD6}">
      <dgm:prSet/>
      <dgm:spPr/>
      <dgm:t>
        <a:bodyPr/>
        <a:lstStyle/>
        <a:p>
          <a:endParaRPr lang="ru-RU"/>
        </a:p>
      </dgm:t>
    </dgm:pt>
    <dgm:pt modelId="{1869F02A-F3A5-4B8D-AED5-4A71FC6D5F8A}">
      <dgm:prSet phldrT="[Текст]" custT="1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Организация стажерских практик, курсов ПК, переподготовки</a:t>
          </a:r>
        </a:p>
      </dgm:t>
    </dgm:pt>
    <dgm:pt modelId="{3F133C31-FA9B-48B2-B3D8-AD2B4B123B65}" type="parTrans" cxnId="{83DABA45-9F3D-46CF-A157-16BCA3616524}">
      <dgm:prSet/>
      <dgm:spPr/>
      <dgm:t>
        <a:bodyPr/>
        <a:lstStyle/>
        <a:p>
          <a:endParaRPr lang="ru-RU"/>
        </a:p>
      </dgm:t>
    </dgm:pt>
    <dgm:pt modelId="{CFF2E84E-FA56-4B3B-8925-8C3D8712FD1A}" type="sibTrans" cxnId="{83DABA45-9F3D-46CF-A157-16BCA3616524}">
      <dgm:prSet/>
      <dgm:spPr/>
      <dgm:t>
        <a:bodyPr/>
        <a:lstStyle/>
        <a:p>
          <a:endParaRPr lang="ru-RU"/>
        </a:p>
      </dgm:t>
    </dgm:pt>
    <dgm:pt modelId="{B376379E-2BC3-4F87-A5DB-6FF8D9E2C142}">
      <dgm:prSet phldrT="[Текст]"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Независимая оценка качества</a:t>
          </a:r>
        </a:p>
      </dgm:t>
    </dgm:pt>
    <dgm:pt modelId="{A3CCC436-676E-409F-806C-2874B4FF677E}" type="parTrans" cxnId="{A132ADEC-0996-4C94-9E0E-5A6AC2304F6E}">
      <dgm:prSet/>
      <dgm:spPr/>
      <dgm:t>
        <a:bodyPr/>
        <a:lstStyle/>
        <a:p>
          <a:endParaRPr lang="ru-RU"/>
        </a:p>
      </dgm:t>
    </dgm:pt>
    <dgm:pt modelId="{DBB01C3A-D7D1-4A42-92DE-A470F779AC7F}" type="sibTrans" cxnId="{A132ADEC-0996-4C94-9E0E-5A6AC2304F6E}">
      <dgm:prSet/>
      <dgm:spPr/>
      <dgm:t>
        <a:bodyPr/>
        <a:lstStyle/>
        <a:p>
          <a:endParaRPr lang="ru-RU"/>
        </a:p>
      </dgm:t>
    </dgm:pt>
    <dgm:pt modelId="{55493246-04C3-4F71-AEE5-78248B9C5281}">
      <dgm:prSet custT="1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 anchor="ctr"/>
        <a:lstStyle/>
        <a:p>
          <a:r>
            <a:rPr lang="ru-RU" sz="1800" dirty="0">
              <a:solidFill>
                <a:srgbClr val="002060"/>
              </a:solidFill>
            </a:rPr>
            <a:t>Подготовка к ДЭ, чемпионату «Молодые </a:t>
          </a:r>
          <a:r>
            <a:rPr lang="ru-RU" sz="1800" dirty="0" err="1">
              <a:solidFill>
                <a:srgbClr val="002060"/>
              </a:solidFill>
            </a:rPr>
            <a:t>профессиона-лы</a:t>
          </a:r>
          <a:r>
            <a:rPr lang="ru-RU" sz="1800" dirty="0">
              <a:solidFill>
                <a:srgbClr val="002060"/>
              </a:solidFill>
            </a:rPr>
            <a:t>»; к работе в </a:t>
          </a:r>
          <a:r>
            <a:rPr lang="ru-RU" sz="1800" dirty="0" err="1">
              <a:solidFill>
                <a:srgbClr val="002060"/>
              </a:solidFill>
            </a:rPr>
            <a:t>пед</a:t>
          </a:r>
          <a:r>
            <a:rPr lang="ru-RU" sz="1800" dirty="0">
              <a:solidFill>
                <a:srgbClr val="002060"/>
              </a:solidFill>
            </a:rPr>
            <a:t>. классах</a:t>
          </a:r>
        </a:p>
      </dgm:t>
    </dgm:pt>
    <dgm:pt modelId="{8288DA5E-570E-43A4-A7D2-B80F5F010270}" type="parTrans" cxnId="{694F8AB6-7E63-48BD-9588-E94DDEA3FAA0}">
      <dgm:prSet/>
      <dgm:spPr/>
      <dgm:t>
        <a:bodyPr/>
        <a:lstStyle/>
        <a:p>
          <a:endParaRPr lang="ru-RU"/>
        </a:p>
      </dgm:t>
    </dgm:pt>
    <dgm:pt modelId="{19A5F3BD-9CAF-4C5C-9FCC-65368CFE1981}" type="sibTrans" cxnId="{694F8AB6-7E63-48BD-9588-E94DDEA3FAA0}">
      <dgm:prSet/>
      <dgm:spPr/>
      <dgm:t>
        <a:bodyPr/>
        <a:lstStyle/>
        <a:p>
          <a:endParaRPr lang="ru-RU"/>
        </a:p>
      </dgm:t>
    </dgm:pt>
    <dgm:pt modelId="{C57831FF-82EC-497F-8CA6-17F37430BC4C}" type="pres">
      <dgm:prSet presAssocID="{703FC6A9-9D94-4EF7-9A0E-55B9569974FC}" presName="Name0" presStyleCnt="0">
        <dgm:presLayoutVars>
          <dgm:dir/>
          <dgm:resizeHandles val="exact"/>
        </dgm:presLayoutVars>
      </dgm:prSet>
      <dgm:spPr/>
    </dgm:pt>
    <dgm:pt modelId="{4850964A-6011-492D-9C22-15108160B506}" type="pres">
      <dgm:prSet presAssocID="{703FC6A9-9D94-4EF7-9A0E-55B9569974FC}" presName="bkgdShp" presStyleLbl="alignAccFollowNode1" presStyleIdx="0" presStyleCnt="1" custLinFactNeighborX="-1408" custLinFactNeighborY="2107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0A687123-EF79-429B-99DC-8F41EC0302B6}" type="pres">
      <dgm:prSet presAssocID="{703FC6A9-9D94-4EF7-9A0E-55B9569974FC}" presName="linComp" presStyleCnt="0"/>
      <dgm:spPr/>
    </dgm:pt>
    <dgm:pt modelId="{03973A82-AA16-4248-8C03-BDA532BE229D}" type="pres">
      <dgm:prSet presAssocID="{4CA06423-4316-45A2-BE3B-6DD090E3A9DD}" presName="compNode" presStyleCnt="0"/>
      <dgm:spPr/>
    </dgm:pt>
    <dgm:pt modelId="{E8D6AE7B-1D79-442B-A532-2A55C6667BEB}" type="pres">
      <dgm:prSet presAssocID="{4CA06423-4316-45A2-BE3B-6DD090E3A9DD}" presName="node" presStyleLbl="node1" presStyleIdx="0" presStyleCnt="4" custScaleX="120922">
        <dgm:presLayoutVars>
          <dgm:bulletEnabled val="1"/>
        </dgm:presLayoutVars>
      </dgm:prSet>
      <dgm:spPr/>
    </dgm:pt>
    <dgm:pt modelId="{1938F81B-4A93-4B4C-9014-81FFD6E35579}" type="pres">
      <dgm:prSet presAssocID="{4CA06423-4316-45A2-BE3B-6DD090E3A9DD}" presName="invisiNode" presStyleLbl="node1" presStyleIdx="0" presStyleCnt="4"/>
      <dgm:spPr/>
    </dgm:pt>
    <dgm:pt modelId="{641FEEF0-A8D8-4362-8AB2-5A0EBF173BB8}" type="pres">
      <dgm:prSet presAssocID="{4CA06423-4316-45A2-BE3B-6DD090E3A9DD}" presName="imagNode" presStyleLbl="fgImgPlace1" presStyleIdx="0" presStyleCnt="4" custScaleX="97420" custScaleY="9863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5FD726BF-9E39-4268-9C75-230E94ED1FB4}" type="pres">
      <dgm:prSet presAssocID="{67FED869-9673-4A0A-BD26-0BADC523B858}" presName="sibTrans" presStyleLbl="sibTrans2D1" presStyleIdx="0" presStyleCnt="0"/>
      <dgm:spPr/>
    </dgm:pt>
    <dgm:pt modelId="{27B2AEB4-8780-4636-807B-CF8FF0737088}" type="pres">
      <dgm:prSet presAssocID="{1869F02A-F3A5-4B8D-AED5-4A71FC6D5F8A}" presName="compNode" presStyleCnt="0"/>
      <dgm:spPr/>
    </dgm:pt>
    <dgm:pt modelId="{E6FB25AC-0100-4E37-A579-3885B9663C48}" type="pres">
      <dgm:prSet presAssocID="{1869F02A-F3A5-4B8D-AED5-4A71FC6D5F8A}" presName="node" presStyleLbl="node1" presStyleIdx="1" presStyleCnt="4" custScaleX="106102" custLinFactNeighborX="424" custLinFactNeighborY="1413">
        <dgm:presLayoutVars>
          <dgm:bulletEnabled val="1"/>
        </dgm:presLayoutVars>
      </dgm:prSet>
      <dgm:spPr/>
    </dgm:pt>
    <dgm:pt modelId="{EF0A4F6D-9BC4-4BD6-B3FD-8D6013D4F941}" type="pres">
      <dgm:prSet presAssocID="{1869F02A-F3A5-4B8D-AED5-4A71FC6D5F8A}" presName="invisiNode" presStyleLbl="node1" presStyleIdx="1" presStyleCnt="4"/>
      <dgm:spPr/>
    </dgm:pt>
    <dgm:pt modelId="{7E73BBC5-A3CC-492F-8023-932F6CE1D07F}" type="pres">
      <dgm:prSet presAssocID="{1869F02A-F3A5-4B8D-AED5-4A71FC6D5F8A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55C6ED3A-8CEC-48FB-9B49-C6B98F09D05B}" type="pres">
      <dgm:prSet presAssocID="{CFF2E84E-FA56-4B3B-8925-8C3D8712FD1A}" presName="sibTrans" presStyleLbl="sibTrans2D1" presStyleIdx="0" presStyleCnt="0"/>
      <dgm:spPr/>
    </dgm:pt>
    <dgm:pt modelId="{986891DE-9AA4-417C-BF8A-D80BFC239CA3}" type="pres">
      <dgm:prSet presAssocID="{B376379E-2BC3-4F87-A5DB-6FF8D9E2C142}" presName="compNode" presStyleCnt="0"/>
      <dgm:spPr/>
    </dgm:pt>
    <dgm:pt modelId="{15FBD31B-3E1A-453A-B1B9-B6C7F6940DC9}" type="pres">
      <dgm:prSet presAssocID="{B376379E-2BC3-4F87-A5DB-6FF8D9E2C142}" presName="node" presStyleLbl="node1" presStyleIdx="2" presStyleCnt="4" custScaleX="105187">
        <dgm:presLayoutVars>
          <dgm:bulletEnabled val="1"/>
        </dgm:presLayoutVars>
      </dgm:prSet>
      <dgm:spPr/>
    </dgm:pt>
    <dgm:pt modelId="{9C5EC348-F41E-4A22-A5FC-17494D5E166F}" type="pres">
      <dgm:prSet presAssocID="{B376379E-2BC3-4F87-A5DB-6FF8D9E2C142}" presName="invisiNode" presStyleLbl="node1" presStyleIdx="2" presStyleCnt="4"/>
      <dgm:spPr/>
    </dgm:pt>
    <dgm:pt modelId="{F742BE6D-CE0C-4D6F-A972-D366E51FE986}" type="pres">
      <dgm:prSet presAssocID="{B376379E-2BC3-4F87-A5DB-6FF8D9E2C142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45661D87-4ABA-469E-89C4-C4ECF2951A28}" type="pres">
      <dgm:prSet presAssocID="{DBB01C3A-D7D1-4A42-92DE-A470F779AC7F}" presName="sibTrans" presStyleLbl="sibTrans2D1" presStyleIdx="0" presStyleCnt="0"/>
      <dgm:spPr/>
    </dgm:pt>
    <dgm:pt modelId="{ECF25DB9-3189-408D-81CB-221093BFB830}" type="pres">
      <dgm:prSet presAssocID="{55493246-04C3-4F71-AEE5-78248B9C5281}" presName="compNode" presStyleCnt="0"/>
      <dgm:spPr/>
    </dgm:pt>
    <dgm:pt modelId="{6D9E8F5A-949A-428B-ACEC-186F2B825037}" type="pres">
      <dgm:prSet presAssocID="{55493246-04C3-4F71-AEE5-78248B9C5281}" presName="node" presStyleLbl="node1" presStyleIdx="3" presStyleCnt="4" custScaleX="114215">
        <dgm:presLayoutVars>
          <dgm:bulletEnabled val="1"/>
        </dgm:presLayoutVars>
      </dgm:prSet>
      <dgm:spPr/>
    </dgm:pt>
    <dgm:pt modelId="{D1410B0F-C40C-41DE-85E7-8207C746190C}" type="pres">
      <dgm:prSet presAssocID="{55493246-04C3-4F71-AEE5-78248B9C5281}" presName="invisiNode" presStyleLbl="node1" presStyleIdx="3" presStyleCnt="4"/>
      <dgm:spPr/>
    </dgm:pt>
    <dgm:pt modelId="{F22B7FAE-DCA0-4F86-9F66-77D63340B77F}" type="pres">
      <dgm:prSet presAssocID="{55493246-04C3-4F71-AEE5-78248B9C5281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</dgm:ptLst>
  <dgm:cxnLst>
    <dgm:cxn modelId="{EC7D0414-60DC-4AAD-BEE4-8175627DE18B}" type="presOf" srcId="{703FC6A9-9D94-4EF7-9A0E-55B9569974FC}" destId="{C57831FF-82EC-497F-8CA6-17F37430BC4C}" srcOrd="0" destOrd="0" presId="urn:microsoft.com/office/officeart/2005/8/layout/pList2"/>
    <dgm:cxn modelId="{A6AAC627-0BE7-47EA-BBB6-F9F55A4DDAAD}" type="presOf" srcId="{1869F02A-F3A5-4B8D-AED5-4A71FC6D5F8A}" destId="{E6FB25AC-0100-4E37-A579-3885B9663C48}" srcOrd="0" destOrd="0" presId="urn:microsoft.com/office/officeart/2005/8/layout/pList2"/>
    <dgm:cxn modelId="{83DABA45-9F3D-46CF-A157-16BCA3616524}" srcId="{703FC6A9-9D94-4EF7-9A0E-55B9569974FC}" destId="{1869F02A-F3A5-4B8D-AED5-4A71FC6D5F8A}" srcOrd="1" destOrd="0" parTransId="{3F133C31-FA9B-48B2-B3D8-AD2B4B123B65}" sibTransId="{CFF2E84E-FA56-4B3B-8925-8C3D8712FD1A}"/>
    <dgm:cxn modelId="{D7DE5646-F42B-4033-A74A-5D5E5C0259C2}" type="presOf" srcId="{67FED869-9673-4A0A-BD26-0BADC523B858}" destId="{5FD726BF-9E39-4268-9C75-230E94ED1FB4}" srcOrd="0" destOrd="0" presId="urn:microsoft.com/office/officeart/2005/8/layout/pList2"/>
    <dgm:cxn modelId="{8C65274A-AD0F-4CE9-86EC-ABDA0296D9B7}" type="presOf" srcId="{4CA06423-4316-45A2-BE3B-6DD090E3A9DD}" destId="{E8D6AE7B-1D79-442B-A532-2A55C6667BEB}" srcOrd="0" destOrd="0" presId="urn:microsoft.com/office/officeart/2005/8/layout/pList2"/>
    <dgm:cxn modelId="{DD4E7189-2210-4E7C-9DF2-7C6AD29BFD67}" type="presOf" srcId="{55493246-04C3-4F71-AEE5-78248B9C5281}" destId="{6D9E8F5A-949A-428B-ACEC-186F2B825037}" srcOrd="0" destOrd="0" presId="urn:microsoft.com/office/officeart/2005/8/layout/pList2"/>
    <dgm:cxn modelId="{8557CD8E-2432-4220-9623-0865E111D9E1}" type="presOf" srcId="{B376379E-2BC3-4F87-A5DB-6FF8D9E2C142}" destId="{15FBD31B-3E1A-453A-B1B9-B6C7F6940DC9}" srcOrd="0" destOrd="0" presId="urn:microsoft.com/office/officeart/2005/8/layout/pList2"/>
    <dgm:cxn modelId="{1DB1299B-2E25-4246-A357-0DE05E453E91}" type="presOf" srcId="{DBB01C3A-D7D1-4A42-92DE-A470F779AC7F}" destId="{45661D87-4ABA-469E-89C4-C4ECF2951A28}" srcOrd="0" destOrd="0" presId="urn:microsoft.com/office/officeart/2005/8/layout/pList2"/>
    <dgm:cxn modelId="{8D4531B0-3D1C-473F-9AC7-DC7B4AE5BDD6}" srcId="{703FC6A9-9D94-4EF7-9A0E-55B9569974FC}" destId="{4CA06423-4316-45A2-BE3B-6DD090E3A9DD}" srcOrd="0" destOrd="0" parTransId="{EFB72D5B-D530-4203-B61A-5FBAE0030662}" sibTransId="{67FED869-9673-4A0A-BD26-0BADC523B858}"/>
    <dgm:cxn modelId="{694F8AB6-7E63-48BD-9588-E94DDEA3FAA0}" srcId="{703FC6A9-9D94-4EF7-9A0E-55B9569974FC}" destId="{55493246-04C3-4F71-AEE5-78248B9C5281}" srcOrd="3" destOrd="0" parTransId="{8288DA5E-570E-43A4-A7D2-B80F5F010270}" sibTransId="{19A5F3BD-9CAF-4C5C-9FCC-65368CFE1981}"/>
    <dgm:cxn modelId="{1FAD2DD0-E73D-43C9-B82E-89A00674A9BD}" type="presOf" srcId="{CFF2E84E-FA56-4B3B-8925-8C3D8712FD1A}" destId="{55C6ED3A-8CEC-48FB-9B49-C6B98F09D05B}" srcOrd="0" destOrd="0" presId="urn:microsoft.com/office/officeart/2005/8/layout/pList2"/>
    <dgm:cxn modelId="{A132ADEC-0996-4C94-9E0E-5A6AC2304F6E}" srcId="{703FC6A9-9D94-4EF7-9A0E-55B9569974FC}" destId="{B376379E-2BC3-4F87-A5DB-6FF8D9E2C142}" srcOrd="2" destOrd="0" parTransId="{A3CCC436-676E-409F-806C-2874B4FF677E}" sibTransId="{DBB01C3A-D7D1-4A42-92DE-A470F779AC7F}"/>
    <dgm:cxn modelId="{0847AB15-6D08-4B5B-A1AC-BE6D7DA3E4FB}" type="presParOf" srcId="{C57831FF-82EC-497F-8CA6-17F37430BC4C}" destId="{4850964A-6011-492D-9C22-15108160B506}" srcOrd="0" destOrd="0" presId="urn:microsoft.com/office/officeart/2005/8/layout/pList2"/>
    <dgm:cxn modelId="{F11FEF01-2B77-4BF3-8065-88B463B7F2D7}" type="presParOf" srcId="{C57831FF-82EC-497F-8CA6-17F37430BC4C}" destId="{0A687123-EF79-429B-99DC-8F41EC0302B6}" srcOrd="1" destOrd="0" presId="urn:microsoft.com/office/officeart/2005/8/layout/pList2"/>
    <dgm:cxn modelId="{C2B0A586-E83E-4123-BAA2-4AA734E573CA}" type="presParOf" srcId="{0A687123-EF79-429B-99DC-8F41EC0302B6}" destId="{03973A82-AA16-4248-8C03-BDA532BE229D}" srcOrd="0" destOrd="0" presId="urn:microsoft.com/office/officeart/2005/8/layout/pList2"/>
    <dgm:cxn modelId="{50A8A93E-C6E1-4116-BBAB-A309C634CC80}" type="presParOf" srcId="{03973A82-AA16-4248-8C03-BDA532BE229D}" destId="{E8D6AE7B-1D79-442B-A532-2A55C6667BEB}" srcOrd="0" destOrd="0" presId="urn:microsoft.com/office/officeart/2005/8/layout/pList2"/>
    <dgm:cxn modelId="{3A41F3DA-2DAE-4D41-A88E-D58E16688EB2}" type="presParOf" srcId="{03973A82-AA16-4248-8C03-BDA532BE229D}" destId="{1938F81B-4A93-4B4C-9014-81FFD6E35579}" srcOrd="1" destOrd="0" presId="urn:microsoft.com/office/officeart/2005/8/layout/pList2"/>
    <dgm:cxn modelId="{AB6FC359-B8FE-4CE1-9716-B27A1CB54FCD}" type="presParOf" srcId="{03973A82-AA16-4248-8C03-BDA532BE229D}" destId="{641FEEF0-A8D8-4362-8AB2-5A0EBF173BB8}" srcOrd="2" destOrd="0" presId="urn:microsoft.com/office/officeart/2005/8/layout/pList2"/>
    <dgm:cxn modelId="{C38FA130-44C4-41A3-AAEF-C216864BE38B}" type="presParOf" srcId="{0A687123-EF79-429B-99DC-8F41EC0302B6}" destId="{5FD726BF-9E39-4268-9C75-230E94ED1FB4}" srcOrd="1" destOrd="0" presId="urn:microsoft.com/office/officeart/2005/8/layout/pList2"/>
    <dgm:cxn modelId="{5F5315F7-34B6-433D-B94F-CA81D010C09F}" type="presParOf" srcId="{0A687123-EF79-429B-99DC-8F41EC0302B6}" destId="{27B2AEB4-8780-4636-807B-CF8FF0737088}" srcOrd="2" destOrd="0" presId="urn:microsoft.com/office/officeart/2005/8/layout/pList2"/>
    <dgm:cxn modelId="{4A74C325-6F14-4CB6-BC6A-673A3F931410}" type="presParOf" srcId="{27B2AEB4-8780-4636-807B-CF8FF0737088}" destId="{E6FB25AC-0100-4E37-A579-3885B9663C48}" srcOrd="0" destOrd="0" presId="urn:microsoft.com/office/officeart/2005/8/layout/pList2"/>
    <dgm:cxn modelId="{76F47304-C72B-465F-880E-047B3EA8DBF8}" type="presParOf" srcId="{27B2AEB4-8780-4636-807B-CF8FF0737088}" destId="{EF0A4F6D-9BC4-4BD6-B3FD-8D6013D4F941}" srcOrd="1" destOrd="0" presId="urn:microsoft.com/office/officeart/2005/8/layout/pList2"/>
    <dgm:cxn modelId="{93A6635D-020B-4642-BE3C-AEB6825EE17B}" type="presParOf" srcId="{27B2AEB4-8780-4636-807B-CF8FF0737088}" destId="{7E73BBC5-A3CC-492F-8023-932F6CE1D07F}" srcOrd="2" destOrd="0" presId="urn:microsoft.com/office/officeart/2005/8/layout/pList2"/>
    <dgm:cxn modelId="{707A416A-50B6-4548-919A-F48132DB126F}" type="presParOf" srcId="{0A687123-EF79-429B-99DC-8F41EC0302B6}" destId="{55C6ED3A-8CEC-48FB-9B49-C6B98F09D05B}" srcOrd="3" destOrd="0" presId="urn:microsoft.com/office/officeart/2005/8/layout/pList2"/>
    <dgm:cxn modelId="{617F8721-5E9A-4804-A841-5487475B906D}" type="presParOf" srcId="{0A687123-EF79-429B-99DC-8F41EC0302B6}" destId="{986891DE-9AA4-417C-BF8A-D80BFC239CA3}" srcOrd="4" destOrd="0" presId="urn:microsoft.com/office/officeart/2005/8/layout/pList2"/>
    <dgm:cxn modelId="{05988C90-066C-48B6-8109-D265E9E240BF}" type="presParOf" srcId="{986891DE-9AA4-417C-BF8A-D80BFC239CA3}" destId="{15FBD31B-3E1A-453A-B1B9-B6C7F6940DC9}" srcOrd="0" destOrd="0" presId="urn:microsoft.com/office/officeart/2005/8/layout/pList2"/>
    <dgm:cxn modelId="{73933A97-8770-4E16-B939-22FE096995E6}" type="presParOf" srcId="{986891DE-9AA4-417C-BF8A-D80BFC239CA3}" destId="{9C5EC348-F41E-4A22-A5FC-17494D5E166F}" srcOrd="1" destOrd="0" presId="urn:microsoft.com/office/officeart/2005/8/layout/pList2"/>
    <dgm:cxn modelId="{0053D6CB-FED9-499F-9C7E-8CEC787CE89F}" type="presParOf" srcId="{986891DE-9AA4-417C-BF8A-D80BFC239CA3}" destId="{F742BE6D-CE0C-4D6F-A972-D366E51FE986}" srcOrd="2" destOrd="0" presId="urn:microsoft.com/office/officeart/2005/8/layout/pList2"/>
    <dgm:cxn modelId="{0BEA53B6-BE08-4C95-8F6C-CF0D8960EC5C}" type="presParOf" srcId="{0A687123-EF79-429B-99DC-8F41EC0302B6}" destId="{45661D87-4ABA-469E-89C4-C4ECF2951A28}" srcOrd="5" destOrd="0" presId="urn:microsoft.com/office/officeart/2005/8/layout/pList2"/>
    <dgm:cxn modelId="{6ED8E72A-9714-4A90-B60A-892A35741132}" type="presParOf" srcId="{0A687123-EF79-429B-99DC-8F41EC0302B6}" destId="{ECF25DB9-3189-408D-81CB-221093BFB830}" srcOrd="6" destOrd="0" presId="urn:microsoft.com/office/officeart/2005/8/layout/pList2"/>
    <dgm:cxn modelId="{29BBBD57-F2D0-4448-B34E-032FFD7A20D8}" type="presParOf" srcId="{ECF25DB9-3189-408D-81CB-221093BFB830}" destId="{6D9E8F5A-949A-428B-ACEC-186F2B825037}" srcOrd="0" destOrd="0" presId="urn:microsoft.com/office/officeart/2005/8/layout/pList2"/>
    <dgm:cxn modelId="{90D05FE7-DA9A-4600-9BDD-6AD9091C7F75}" type="presParOf" srcId="{ECF25DB9-3189-408D-81CB-221093BFB830}" destId="{D1410B0F-C40C-41DE-85E7-8207C746190C}" srcOrd="1" destOrd="0" presId="urn:microsoft.com/office/officeart/2005/8/layout/pList2"/>
    <dgm:cxn modelId="{F0585BFB-4364-4DB5-8C08-46D7C393727B}" type="presParOf" srcId="{ECF25DB9-3189-408D-81CB-221093BFB830}" destId="{F22B7FAE-DCA0-4F86-9F66-77D63340B77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D15F5C-A9A2-40A6-A756-094B0FE1FB6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85447-8F5D-4F8C-8C59-27C9FB1E5C5D}">
      <dgm:prSet phldrT="[Текст]" custT="1"/>
      <dgm:spPr/>
      <dgm:t>
        <a:bodyPr/>
        <a:lstStyle/>
        <a:p>
          <a:r>
            <a:rPr lang="ru-RU" sz="2800" b="1" dirty="0"/>
            <a:t>Независимая оценка качества образования</a:t>
          </a:r>
        </a:p>
      </dgm:t>
    </dgm:pt>
    <dgm:pt modelId="{0EE2755D-F994-4D21-AB0D-A640931687B3}" type="parTrans" cxnId="{F937CFF1-780B-4D03-AF26-AA0EFA3F7CBB}">
      <dgm:prSet/>
      <dgm:spPr/>
      <dgm:t>
        <a:bodyPr/>
        <a:lstStyle/>
        <a:p>
          <a:endParaRPr lang="ru-RU"/>
        </a:p>
      </dgm:t>
    </dgm:pt>
    <dgm:pt modelId="{F0D5D0E6-034B-4218-B23C-573795B43656}" type="sibTrans" cxnId="{F937CFF1-780B-4D03-AF26-AA0EFA3F7CBB}">
      <dgm:prSet/>
      <dgm:spPr/>
      <dgm:t>
        <a:bodyPr/>
        <a:lstStyle/>
        <a:p>
          <a:endParaRPr lang="ru-RU"/>
        </a:p>
      </dgm:t>
    </dgm:pt>
    <dgm:pt modelId="{428D1392-F2C4-459E-A721-C55683AE68BD}">
      <dgm:prSet phldrT="[Текст]" custT="1"/>
      <dgm:spPr/>
      <dgm:t>
        <a:bodyPr/>
        <a:lstStyle/>
        <a:p>
          <a:r>
            <a:rPr lang="ru-RU" sz="2800" b="1" dirty="0"/>
            <a:t>Независимая оценка квалификаций</a:t>
          </a:r>
        </a:p>
      </dgm:t>
    </dgm:pt>
    <dgm:pt modelId="{122B9C4E-6BF0-4310-8C86-6247411F0023}" type="parTrans" cxnId="{A1655F76-6258-461F-AF48-65383764B241}">
      <dgm:prSet/>
      <dgm:spPr/>
      <dgm:t>
        <a:bodyPr/>
        <a:lstStyle/>
        <a:p>
          <a:endParaRPr lang="ru-RU"/>
        </a:p>
      </dgm:t>
    </dgm:pt>
    <dgm:pt modelId="{742BFAEE-3257-4853-82D7-0DFEF427105E}" type="sibTrans" cxnId="{A1655F76-6258-461F-AF48-65383764B241}">
      <dgm:prSet/>
      <dgm:spPr/>
      <dgm:t>
        <a:bodyPr/>
        <a:lstStyle/>
        <a:p>
          <a:endParaRPr lang="ru-RU"/>
        </a:p>
      </dgm:t>
    </dgm:pt>
    <dgm:pt modelId="{D6823B8F-7CEF-4C64-83D1-3F87FF84784F}" type="pres">
      <dgm:prSet presAssocID="{73D15F5C-A9A2-40A6-A756-094B0FE1FB65}" presName="linear" presStyleCnt="0">
        <dgm:presLayoutVars>
          <dgm:dir/>
          <dgm:animLvl val="lvl"/>
          <dgm:resizeHandles val="exact"/>
        </dgm:presLayoutVars>
      </dgm:prSet>
      <dgm:spPr/>
    </dgm:pt>
    <dgm:pt modelId="{67A12E3F-8E25-4372-A8CE-9EEBDB676DBC}" type="pres">
      <dgm:prSet presAssocID="{F4D85447-8F5D-4F8C-8C59-27C9FB1E5C5D}" presName="parentLin" presStyleCnt="0"/>
      <dgm:spPr/>
    </dgm:pt>
    <dgm:pt modelId="{0FC4F5B8-1A26-433E-9B3C-FBC94B51BA2D}" type="pres">
      <dgm:prSet presAssocID="{F4D85447-8F5D-4F8C-8C59-27C9FB1E5C5D}" presName="parentLeftMargin" presStyleLbl="node1" presStyleIdx="0" presStyleCnt="2"/>
      <dgm:spPr/>
    </dgm:pt>
    <dgm:pt modelId="{3FBE7E3C-1E4A-4E9A-8541-AF722FA5211F}" type="pres">
      <dgm:prSet presAssocID="{F4D85447-8F5D-4F8C-8C59-27C9FB1E5C5D}" presName="parentText" presStyleLbl="node1" presStyleIdx="0" presStyleCnt="2" custScaleY="188039">
        <dgm:presLayoutVars>
          <dgm:chMax val="0"/>
          <dgm:bulletEnabled val="1"/>
        </dgm:presLayoutVars>
      </dgm:prSet>
      <dgm:spPr/>
    </dgm:pt>
    <dgm:pt modelId="{AA32CD8F-61C0-4218-913D-6186B0F537A2}" type="pres">
      <dgm:prSet presAssocID="{F4D85447-8F5D-4F8C-8C59-27C9FB1E5C5D}" presName="negativeSpace" presStyleCnt="0"/>
      <dgm:spPr/>
    </dgm:pt>
    <dgm:pt modelId="{BDC4489B-EB51-4F49-A31A-37C1EEB02A09}" type="pres">
      <dgm:prSet presAssocID="{F4D85447-8F5D-4F8C-8C59-27C9FB1E5C5D}" presName="childText" presStyleLbl="conFgAcc1" presStyleIdx="0" presStyleCnt="2">
        <dgm:presLayoutVars>
          <dgm:bulletEnabled val="1"/>
        </dgm:presLayoutVars>
      </dgm:prSet>
      <dgm:spPr/>
    </dgm:pt>
    <dgm:pt modelId="{41206CAA-4375-4C86-B31B-D94A598E48AB}" type="pres">
      <dgm:prSet presAssocID="{F0D5D0E6-034B-4218-B23C-573795B43656}" presName="spaceBetweenRectangles" presStyleCnt="0"/>
      <dgm:spPr/>
    </dgm:pt>
    <dgm:pt modelId="{42113AA0-D547-464C-A515-E6E8398F35C1}" type="pres">
      <dgm:prSet presAssocID="{428D1392-F2C4-459E-A721-C55683AE68BD}" presName="parentLin" presStyleCnt="0"/>
      <dgm:spPr/>
    </dgm:pt>
    <dgm:pt modelId="{78607525-0735-479A-971E-651536D5E04F}" type="pres">
      <dgm:prSet presAssocID="{428D1392-F2C4-459E-A721-C55683AE68BD}" presName="parentLeftMargin" presStyleLbl="node1" presStyleIdx="0" presStyleCnt="2"/>
      <dgm:spPr/>
    </dgm:pt>
    <dgm:pt modelId="{B3E32B8D-F544-44C3-9272-43E105595C97}" type="pres">
      <dgm:prSet presAssocID="{428D1392-F2C4-459E-A721-C55683AE68BD}" presName="parentText" presStyleLbl="node1" presStyleIdx="1" presStyleCnt="2" custScaleY="183880">
        <dgm:presLayoutVars>
          <dgm:chMax val="0"/>
          <dgm:bulletEnabled val="1"/>
        </dgm:presLayoutVars>
      </dgm:prSet>
      <dgm:spPr/>
    </dgm:pt>
    <dgm:pt modelId="{281B2CA8-C7A9-44BC-9B32-54774D340BAA}" type="pres">
      <dgm:prSet presAssocID="{428D1392-F2C4-459E-A721-C55683AE68BD}" presName="negativeSpace" presStyleCnt="0"/>
      <dgm:spPr/>
    </dgm:pt>
    <dgm:pt modelId="{A6C28251-8156-4AA2-B674-B85AA506FAA5}" type="pres">
      <dgm:prSet presAssocID="{428D1392-F2C4-459E-A721-C55683AE68B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4E99B04-88BB-4AE8-BEE9-E97C3A9409C9}" type="presOf" srcId="{428D1392-F2C4-459E-A721-C55683AE68BD}" destId="{B3E32B8D-F544-44C3-9272-43E105595C97}" srcOrd="1" destOrd="0" presId="urn:microsoft.com/office/officeart/2005/8/layout/list1"/>
    <dgm:cxn modelId="{3D719709-ACD4-46E9-87C2-513A0253ABA9}" type="presOf" srcId="{F4D85447-8F5D-4F8C-8C59-27C9FB1E5C5D}" destId="{3FBE7E3C-1E4A-4E9A-8541-AF722FA5211F}" srcOrd="1" destOrd="0" presId="urn:microsoft.com/office/officeart/2005/8/layout/list1"/>
    <dgm:cxn modelId="{DF4BBF25-4EBC-4002-9076-1E4F3112B3EE}" type="presOf" srcId="{428D1392-F2C4-459E-A721-C55683AE68BD}" destId="{78607525-0735-479A-971E-651536D5E04F}" srcOrd="0" destOrd="0" presId="urn:microsoft.com/office/officeart/2005/8/layout/list1"/>
    <dgm:cxn modelId="{A1655F76-6258-461F-AF48-65383764B241}" srcId="{73D15F5C-A9A2-40A6-A756-094B0FE1FB65}" destId="{428D1392-F2C4-459E-A721-C55683AE68BD}" srcOrd="1" destOrd="0" parTransId="{122B9C4E-6BF0-4310-8C86-6247411F0023}" sibTransId="{742BFAEE-3257-4853-82D7-0DFEF427105E}"/>
    <dgm:cxn modelId="{B90962D2-2280-4796-8E87-FEF5DFB25C8D}" type="presOf" srcId="{F4D85447-8F5D-4F8C-8C59-27C9FB1E5C5D}" destId="{0FC4F5B8-1A26-433E-9B3C-FBC94B51BA2D}" srcOrd="0" destOrd="0" presId="urn:microsoft.com/office/officeart/2005/8/layout/list1"/>
    <dgm:cxn modelId="{30349BD2-B5FC-4061-B138-221435A1FFFA}" type="presOf" srcId="{73D15F5C-A9A2-40A6-A756-094B0FE1FB65}" destId="{D6823B8F-7CEF-4C64-83D1-3F87FF84784F}" srcOrd="0" destOrd="0" presId="urn:microsoft.com/office/officeart/2005/8/layout/list1"/>
    <dgm:cxn modelId="{F937CFF1-780B-4D03-AF26-AA0EFA3F7CBB}" srcId="{73D15F5C-A9A2-40A6-A756-094B0FE1FB65}" destId="{F4D85447-8F5D-4F8C-8C59-27C9FB1E5C5D}" srcOrd="0" destOrd="0" parTransId="{0EE2755D-F994-4D21-AB0D-A640931687B3}" sibTransId="{F0D5D0E6-034B-4218-B23C-573795B43656}"/>
    <dgm:cxn modelId="{8C783E1B-284A-4525-A396-F32E215308BF}" type="presParOf" srcId="{D6823B8F-7CEF-4C64-83D1-3F87FF84784F}" destId="{67A12E3F-8E25-4372-A8CE-9EEBDB676DBC}" srcOrd="0" destOrd="0" presId="urn:microsoft.com/office/officeart/2005/8/layout/list1"/>
    <dgm:cxn modelId="{86C7C27E-19F9-464B-AF10-468F4D5BB3D4}" type="presParOf" srcId="{67A12E3F-8E25-4372-A8CE-9EEBDB676DBC}" destId="{0FC4F5B8-1A26-433E-9B3C-FBC94B51BA2D}" srcOrd="0" destOrd="0" presId="urn:microsoft.com/office/officeart/2005/8/layout/list1"/>
    <dgm:cxn modelId="{72939BF7-7572-4D0A-B177-95EC52C4755B}" type="presParOf" srcId="{67A12E3F-8E25-4372-A8CE-9EEBDB676DBC}" destId="{3FBE7E3C-1E4A-4E9A-8541-AF722FA5211F}" srcOrd="1" destOrd="0" presId="urn:microsoft.com/office/officeart/2005/8/layout/list1"/>
    <dgm:cxn modelId="{3C7D7A92-72BF-46E4-ADEB-D56673EE94E3}" type="presParOf" srcId="{D6823B8F-7CEF-4C64-83D1-3F87FF84784F}" destId="{AA32CD8F-61C0-4218-913D-6186B0F537A2}" srcOrd="1" destOrd="0" presId="urn:microsoft.com/office/officeart/2005/8/layout/list1"/>
    <dgm:cxn modelId="{12B4E0FB-E611-4505-AD19-7C7844825C56}" type="presParOf" srcId="{D6823B8F-7CEF-4C64-83D1-3F87FF84784F}" destId="{BDC4489B-EB51-4F49-A31A-37C1EEB02A09}" srcOrd="2" destOrd="0" presId="urn:microsoft.com/office/officeart/2005/8/layout/list1"/>
    <dgm:cxn modelId="{41B49A20-03EA-40DF-BD61-60E3042E42F7}" type="presParOf" srcId="{D6823B8F-7CEF-4C64-83D1-3F87FF84784F}" destId="{41206CAA-4375-4C86-B31B-D94A598E48AB}" srcOrd="3" destOrd="0" presId="urn:microsoft.com/office/officeart/2005/8/layout/list1"/>
    <dgm:cxn modelId="{1D6D4AA9-A574-46F1-9FC3-B31974684CFD}" type="presParOf" srcId="{D6823B8F-7CEF-4C64-83D1-3F87FF84784F}" destId="{42113AA0-D547-464C-A515-E6E8398F35C1}" srcOrd="4" destOrd="0" presId="urn:microsoft.com/office/officeart/2005/8/layout/list1"/>
    <dgm:cxn modelId="{0D0D7002-17D1-493D-8B68-540E0B95CF1B}" type="presParOf" srcId="{42113AA0-D547-464C-A515-E6E8398F35C1}" destId="{78607525-0735-479A-971E-651536D5E04F}" srcOrd="0" destOrd="0" presId="urn:microsoft.com/office/officeart/2005/8/layout/list1"/>
    <dgm:cxn modelId="{EF9EFB2C-A23F-4A4B-82D0-F9642687FDA0}" type="presParOf" srcId="{42113AA0-D547-464C-A515-E6E8398F35C1}" destId="{B3E32B8D-F544-44C3-9272-43E105595C97}" srcOrd="1" destOrd="0" presId="urn:microsoft.com/office/officeart/2005/8/layout/list1"/>
    <dgm:cxn modelId="{7D03D986-C8F6-4EE3-B905-960870746F1D}" type="presParOf" srcId="{D6823B8F-7CEF-4C64-83D1-3F87FF84784F}" destId="{281B2CA8-C7A9-44BC-9B32-54774D340BAA}" srcOrd="5" destOrd="0" presId="urn:microsoft.com/office/officeart/2005/8/layout/list1"/>
    <dgm:cxn modelId="{6D556DE6-9F9D-4F1B-B5D5-73259A3F5FDC}" type="presParOf" srcId="{D6823B8F-7CEF-4C64-83D1-3F87FF84784F}" destId="{A6C28251-8156-4AA2-B674-B85AA506FAA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01BF9-F0F3-4795-A354-662CF6B189A5}">
      <dsp:nvSpPr>
        <dsp:cNvPr id="0" name=""/>
        <dsp:cNvSpPr/>
      </dsp:nvSpPr>
      <dsp:spPr>
        <a:xfrm>
          <a:off x="0" y="769323"/>
          <a:ext cx="76327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49DC-1709-4452-B278-98DA836DEC96}">
      <dsp:nvSpPr>
        <dsp:cNvPr id="0" name=""/>
        <dsp:cNvSpPr/>
      </dsp:nvSpPr>
      <dsp:spPr>
        <a:xfrm>
          <a:off x="359641" y="71466"/>
          <a:ext cx="6422420" cy="1120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Метакомпетенции</a:t>
          </a:r>
          <a:endParaRPr lang="ru-RU" sz="3200" b="1" kern="1200" dirty="0">
            <a:ln>
              <a:solidFill>
                <a:srgbClr val="392EA2"/>
              </a:solidFill>
            </a:ln>
            <a:solidFill>
              <a:schemeClr val="accent2">
                <a:lumMod val="75000"/>
              </a:schemeClr>
            </a:solidFill>
          </a:endParaRPr>
        </a:p>
      </dsp:txBody>
      <dsp:txXfrm>
        <a:off x="414356" y="126181"/>
        <a:ext cx="6312990" cy="1011410"/>
      </dsp:txXfrm>
    </dsp:sp>
    <dsp:sp modelId="{F6EFC938-31E5-4A0C-B221-E5AA8870BEE4}">
      <dsp:nvSpPr>
        <dsp:cNvPr id="0" name=""/>
        <dsp:cNvSpPr/>
      </dsp:nvSpPr>
      <dsp:spPr>
        <a:xfrm>
          <a:off x="0" y="2428630"/>
          <a:ext cx="76327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FEE43-7480-42B5-BCF6-ADB9A7E93428}">
      <dsp:nvSpPr>
        <dsp:cNvPr id="0" name=""/>
        <dsp:cNvSpPr/>
      </dsp:nvSpPr>
      <dsp:spPr>
        <a:xfrm>
          <a:off x="381635" y="1626123"/>
          <a:ext cx="6422420" cy="12157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 err="1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Надпрофессиональные</a:t>
          </a:r>
          <a:r>
            <a:rPr lang="ru-RU" sz="3200" b="1" kern="1200" dirty="0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 компетенции</a:t>
          </a:r>
        </a:p>
      </dsp:txBody>
      <dsp:txXfrm>
        <a:off x="440985" y="1685473"/>
        <a:ext cx="6303720" cy="1097087"/>
      </dsp:txXfrm>
    </dsp:sp>
    <dsp:sp modelId="{8D91B270-4E5E-41B5-A548-FE27E5A82EE5}">
      <dsp:nvSpPr>
        <dsp:cNvPr id="0" name=""/>
        <dsp:cNvSpPr/>
      </dsp:nvSpPr>
      <dsp:spPr>
        <a:xfrm>
          <a:off x="0" y="4056627"/>
          <a:ext cx="76327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A280B-E102-4CD6-BA08-D0095AB7E9AD}">
      <dsp:nvSpPr>
        <dsp:cNvPr id="0" name=""/>
        <dsp:cNvSpPr/>
      </dsp:nvSpPr>
      <dsp:spPr>
        <a:xfrm>
          <a:off x="359641" y="3311822"/>
          <a:ext cx="6422474" cy="11844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n>
                <a:solidFill>
                  <a:srgbClr val="392EA2"/>
                </a:solidFill>
              </a:ln>
              <a:solidFill>
                <a:schemeClr val="accent2">
                  <a:lumMod val="75000"/>
                </a:schemeClr>
              </a:solidFill>
            </a:rPr>
            <a:t>Профессиональные компетенции</a:t>
          </a:r>
        </a:p>
      </dsp:txBody>
      <dsp:txXfrm>
        <a:off x="417462" y="3369643"/>
        <a:ext cx="6306832" cy="1068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8EF2F-7943-4961-9EBD-BA71A6C2D78A}">
      <dsp:nvSpPr>
        <dsp:cNvPr id="0" name=""/>
        <dsp:cNvSpPr/>
      </dsp:nvSpPr>
      <dsp:spPr>
        <a:xfrm>
          <a:off x="0" y="314199"/>
          <a:ext cx="76327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06A47-7E2E-4C3E-B19E-AC9F5EB3B808}">
      <dsp:nvSpPr>
        <dsp:cNvPr id="0" name=""/>
        <dsp:cNvSpPr/>
      </dsp:nvSpPr>
      <dsp:spPr>
        <a:xfrm>
          <a:off x="381262" y="4239"/>
          <a:ext cx="635775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</a:rPr>
            <a:t>Формирование информационной компетентности</a:t>
          </a:r>
        </a:p>
      </dsp:txBody>
      <dsp:txXfrm>
        <a:off x="411524" y="34501"/>
        <a:ext cx="6297230" cy="559396"/>
      </dsp:txXfrm>
    </dsp:sp>
    <dsp:sp modelId="{8E72413D-5294-419C-832D-45016A7293D5}">
      <dsp:nvSpPr>
        <dsp:cNvPr id="0" name=""/>
        <dsp:cNvSpPr/>
      </dsp:nvSpPr>
      <dsp:spPr>
        <a:xfrm>
          <a:off x="0" y="1266760"/>
          <a:ext cx="763270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F701C-8B0C-4208-BE03-B0783EBB6FD7}">
      <dsp:nvSpPr>
        <dsp:cNvPr id="0" name=""/>
        <dsp:cNvSpPr/>
      </dsp:nvSpPr>
      <dsp:spPr>
        <a:xfrm>
          <a:off x="381262" y="956800"/>
          <a:ext cx="6417109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2060"/>
              </a:solidFill>
            </a:rPr>
            <a:t>Использование ресурсов медиатеки для реализации  онлайн коворкинга</a:t>
          </a:r>
        </a:p>
      </dsp:txBody>
      <dsp:txXfrm>
        <a:off x="411524" y="987062"/>
        <a:ext cx="6356585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0964A-6011-492D-9C22-15108160B506}">
      <dsp:nvSpPr>
        <dsp:cNvPr id="0" name=""/>
        <dsp:cNvSpPr/>
      </dsp:nvSpPr>
      <dsp:spPr>
        <a:xfrm>
          <a:off x="0" y="0"/>
          <a:ext cx="8496870" cy="15877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7C0CD-B621-441A-9E30-95223EB2D233}">
      <dsp:nvSpPr>
        <dsp:cNvPr id="0" name=""/>
        <dsp:cNvSpPr/>
      </dsp:nvSpPr>
      <dsp:spPr>
        <a:xfrm>
          <a:off x="256532" y="211703"/>
          <a:ext cx="1704269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7B024-7BA1-4560-A2C5-33001A689FC8}">
      <dsp:nvSpPr>
        <dsp:cNvPr id="0" name=""/>
        <dsp:cNvSpPr/>
      </dsp:nvSpPr>
      <dsp:spPr>
        <a:xfrm rot="10800000">
          <a:off x="256532" y="1587776"/>
          <a:ext cx="1704269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Онлайн коворкинг на платформе медиатеки</a:t>
          </a:r>
        </a:p>
      </dsp:txBody>
      <dsp:txXfrm rot="10800000">
        <a:off x="308944" y="1587776"/>
        <a:ext cx="1599445" cy="1888204"/>
      </dsp:txXfrm>
    </dsp:sp>
    <dsp:sp modelId="{641FEEF0-A8D8-4362-8AB2-5A0EBF173BB8}">
      <dsp:nvSpPr>
        <dsp:cNvPr id="0" name=""/>
        <dsp:cNvSpPr/>
      </dsp:nvSpPr>
      <dsp:spPr>
        <a:xfrm>
          <a:off x="2212429" y="211703"/>
          <a:ext cx="1704269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6AE7B-1D79-442B-A532-2A55C6667BEB}">
      <dsp:nvSpPr>
        <dsp:cNvPr id="0" name=""/>
        <dsp:cNvSpPr/>
      </dsp:nvSpPr>
      <dsp:spPr>
        <a:xfrm rot="10800000">
          <a:off x="2131229" y="1587776"/>
          <a:ext cx="1866669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Центр открытого образования (обучение детей-мигрантов на русском языке)</a:t>
          </a:r>
        </a:p>
      </dsp:txBody>
      <dsp:txXfrm rot="10800000">
        <a:off x="2188636" y="1587776"/>
        <a:ext cx="1751855" cy="1883209"/>
      </dsp:txXfrm>
    </dsp:sp>
    <dsp:sp modelId="{7E73BBC5-A3CC-492F-8023-932F6CE1D07F}">
      <dsp:nvSpPr>
        <dsp:cNvPr id="0" name=""/>
        <dsp:cNvSpPr/>
      </dsp:nvSpPr>
      <dsp:spPr>
        <a:xfrm>
          <a:off x="4271476" y="211703"/>
          <a:ext cx="1704269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B25AC-0100-4E37-A579-3885B9663C48}">
      <dsp:nvSpPr>
        <dsp:cNvPr id="0" name=""/>
        <dsp:cNvSpPr/>
      </dsp:nvSpPr>
      <dsp:spPr>
        <a:xfrm rot="10800000">
          <a:off x="4175551" y="1587776"/>
          <a:ext cx="1910571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Площадка вебинаров «Мнение специалиста»; онлайн-коучинг</a:t>
          </a:r>
          <a:endParaRPr lang="ru-RU" sz="2000" kern="1200" dirty="0">
            <a:solidFill>
              <a:srgbClr val="002060"/>
            </a:solidFill>
          </a:endParaRPr>
        </a:p>
      </dsp:txBody>
      <dsp:txXfrm rot="10800000">
        <a:off x="4234308" y="1587776"/>
        <a:ext cx="1793057" cy="1881859"/>
      </dsp:txXfrm>
    </dsp:sp>
    <dsp:sp modelId="{F742BE6D-CE0C-4D6F-A972-D366E51FE986}">
      <dsp:nvSpPr>
        <dsp:cNvPr id="0" name=""/>
        <dsp:cNvSpPr/>
      </dsp:nvSpPr>
      <dsp:spPr>
        <a:xfrm>
          <a:off x="6392695" y="211703"/>
          <a:ext cx="1704269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BD31B-3E1A-453A-B1B9-B6C7F6940DC9}">
      <dsp:nvSpPr>
        <dsp:cNvPr id="0" name=""/>
        <dsp:cNvSpPr/>
      </dsp:nvSpPr>
      <dsp:spPr>
        <a:xfrm rot="10800000">
          <a:off x="6249324" y="1587776"/>
          <a:ext cx="1991013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Ресурсы электронной библиотеки (Доступ 24/7 ЭБС </a:t>
          </a:r>
          <a:r>
            <a:rPr lang="en-US" sz="1800" kern="1200" dirty="0">
              <a:solidFill>
                <a:srgbClr val="002060"/>
              </a:solidFill>
            </a:rPr>
            <a:t>I books</a:t>
          </a:r>
          <a:r>
            <a:rPr lang="ru-RU" sz="1800" kern="1200" dirty="0">
              <a:solidFill>
                <a:srgbClr val="002060"/>
              </a:solidFill>
            </a:rPr>
            <a:t>) </a:t>
          </a:r>
        </a:p>
      </dsp:txBody>
      <dsp:txXfrm rot="10800000">
        <a:off x="6309005" y="1587776"/>
        <a:ext cx="1871651" cy="1880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02150A-AB10-4D7E-8E91-4ADC2A9A43E7}">
      <dsp:nvSpPr>
        <dsp:cNvPr id="0" name=""/>
        <dsp:cNvSpPr/>
      </dsp:nvSpPr>
      <dsp:spPr>
        <a:xfrm>
          <a:off x="0" y="242559"/>
          <a:ext cx="83529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8E115-0330-4B22-A930-22D0AF87CDEF}">
      <dsp:nvSpPr>
        <dsp:cNvPr id="0" name=""/>
        <dsp:cNvSpPr/>
      </dsp:nvSpPr>
      <dsp:spPr>
        <a:xfrm>
          <a:off x="472355" y="102752"/>
          <a:ext cx="686316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50" kern="1200" dirty="0">
              <a:solidFill>
                <a:srgbClr val="002060"/>
              </a:solidFill>
            </a:rPr>
            <a:t>Реализация потребностей субъектов образовательного процесса</a:t>
          </a:r>
        </a:p>
      </dsp:txBody>
      <dsp:txXfrm>
        <a:off x="491089" y="121486"/>
        <a:ext cx="6825697" cy="346292"/>
      </dsp:txXfrm>
    </dsp:sp>
    <dsp:sp modelId="{1248EF2F-7943-4961-9EBD-BA71A6C2D78A}">
      <dsp:nvSpPr>
        <dsp:cNvPr id="0" name=""/>
        <dsp:cNvSpPr/>
      </dsp:nvSpPr>
      <dsp:spPr>
        <a:xfrm>
          <a:off x="0" y="832239"/>
          <a:ext cx="83529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406A47-7E2E-4C3E-B19E-AC9F5EB3B808}">
      <dsp:nvSpPr>
        <dsp:cNvPr id="0" name=""/>
        <dsp:cNvSpPr/>
      </dsp:nvSpPr>
      <dsp:spPr>
        <a:xfrm>
          <a:off x="417238" y="640360"/>
          <a:ext cx="6957677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50" kern="1200" dirty="0">
              <a:solidFill>
                <a:srgbClr val="002060"/>
              </a:solidFill>
            </a:rPr>
            <a:t>Подготовка конкурентоспособных специалистов для региональной системы образования</a:t>
          </a:r>
        </a:p>
      </dsp:txBody>
      <dsp:txXfrm>
        <a:off x="435972" y="659094"/>
        <a:ext cx="6920209" cy="346292"/>
      </dsp:txXfrm>
    </dsp:sp>
    <dsp:sp modelId="{8E72413D-5294-419C-832D-45016A7293D5}">
      <dsp:nvSpPr>
        <dsp:cNvPr id="0" name=""/>
        <dsp:cNvSpPr/>
      </dsp:nvSpPr>
      <dsp:spPr>
        <a:xfrm>
          <a:off x="0" y="1421920"/>
          <a:ext cx="8352928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F701C-8B0C-4208-BE03-B0783EBB6FD7}">
      <dsp:nvSpPr>
        <dsp:cNvPr id="0" name=""/>
        <dsp:cNvSpPr/>
      </dsp:nvSpPr>
      <dsp:spPr>
        <a:xfrm>
          <a:off x="417238" y="1230040"/>
          <a:ext cx="702263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05" tIns="0" rIns="221005" bIns="0" numCol="1" spcCol="1270" anchor="ctr" anchorCtr="0">
          <a:noAutofit/>
        </a:bodyPr>
        <a:lstStyle/>
        <a:p>
          <a:pPr marL="0" lvl="0" indent="0" algn="l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50" kern="1200" dirty="0">
              <a:solidFill>
                <a:srgbClr val="002060"/>
              </a:solidFill>
            </a:rPr>
            <a:t>Повышение квалификации, переподготовка, стажировка и профессиональное развитие педагогов</a:t>
          </a:r>
        </a:p>
      </dsp:txBody>
      <dsp:txXfrm>
        <a:off x="435972" y="1248774"/>
        <a:ext cx="6985165" cy="3462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0964A-6011-492D-9C22-15108160B506}">
      <dsp:nvSpPr>
        <dsp:cNvPr id="0" name=""/>
        <dsp:cNvSpPr/>
      </dsp:nvSpPr>
      <dsp:spPr>
        <a:xfrm>
          <a:off x="0" y="33454"/>
          <a:ext cx="8208912" cy="15877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FEEF0-A8D8-4362-8AB2-5A0EBF173BB8}">
      <dsp:nvSpPr>
        <dsp:cNvPr id="0" name=""/>
        <dsp:cNvSpPr/>
      </dsp:nvSpPr>
      <dsp:spPr>
        <a:xfrm>
          <a:off x="439725" y="219627"/>
          <a:ext cx="1576502" cy="114852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6AE7B-1D79-442B-A532-2A55C6667BEB}">
      <dsp:nvSpPr>
        <dsp:cNvPr id="0" name=""/>
        <dsp:cNvSpPr/>
      </dsp:nvSpPr>
      <dsp:spPr>
        <a:xfrm rot="10800000">
          <a:off x="249564" y="1587776"/>
          <a:ext cx="1956825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Создание экспертного сообщества по компетенциям</a:t>
          </a:r>
        </a:p>
      </dsp:txBody>
      <dsp:txXfrm rot="10800000">
        <a:off x="309245" y="1587776"/>
        <a:ext cx="1837463" cy="1880935"/>
      </dsp:txXfrm>
    </dsp:sp>
    <dsp:sp modelId="{7E73BBC5-A3CC-492F-8023-932F6CE1D07F}">
      <dsp:nvSpPr>
        <dsp:cNvPr id="0" name=""/>
        <dsp:cNvSpPr/>
      </dsp:nvSpPr>
      <dsp:spPr>
        <a:xfrm>
          <a:off x="2417588" y="211703"/>
          <a:ext cx="1618253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B25AC-0100-4E37-A579-3885B9663C48}">
      <dsp:nvSpPr>
        <dsp:cNvPr id="0" name=""/>
        <dsp:cNvSpPr/>
      </dsp:nvSpPr>
      <dsp:spPr>
        <a:xfrm rot="10800000">
          <a:off x="2375076" y="1587776"/>
          <a:ext cx="1716999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Организация стажерских практик, курсов ПК, переподготовки</a:t>
          </a:r>
        </a:p>
      </dsp:txBody>
      <dsp:txXfrm rot="10800000">
        <a:off x="2427880" y="1587776"/>
        <a:ext cx="1611391" cy="1887812"/>
      </dsp:txXfrm>
    </dsp:sp>
    <dsp:sp modelId="{F742BE6D-CE0C-4D6F-A972-D366E51FE986}">
      <dsp:nvSpPr>
        <dsp:cNvPr id="0" name=""/>
        <dsp:cNvSpPr/>
      </dsp:nvSpPr>
      <dsp:spPr>
        <a:xfrm>
          <a:off x="4289009" y="211703"/>
          <a:ext cx="1618253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BD31B-3E1A-453A-B1B9-B6C7F6940DC9}">
      <dsp:nvSpPr>
        <dsp:cNvPr id="0" name=""/>
        <dsp:cNvSpPr/>
      </dsp:nvSpPr>
      <dsp:spPr>
        <a:xfrm rot="10800000">
          <a:off x="4247040" y="1587776"/>
          <a:ext cx="1702192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Независимая оценка качества</a:t>
          </a:r>
        </a:p>
      </dsp:txBody>
      <dsp:txXfrm rot="10800000">
        <a:off x="4299388" y="1587776"/>
        <a:ext cx="1597496" cy="1888268"/>
      </dsp:txXfrm>
    </dsp:sp>
    <dsp:sp modelId="{F22B7FAE-DCA0-4F86-9F66-77D63340B77F}">
      <dsp:nvSpPr>
        <dsp:cNvPr id="0" name=""/>
        <dsp:cNvSpPr/>
      </dsp:nvSpPr>
      <dsp:spPr>
        <a:xfrm>
          <a:off x="6226075" y="211703"/>
          <a:ext cx="1618253" cy="11643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E8F5A-949A-428B-ACEC-186F2B825037}">
      <dsp:nvSpPr>
        <dsp:cNvPr id="0" name=""/>
        <dsp:cNvSpPr/>
      </dsp:nvSpPr>
      <dsp:spPr>
        <a:xfrm rot="10800000">
          <a:off x="6111058" y="1587776"/>
          <a:ext cx="1848288" cy="1940616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</a:rPr>
            <a:t>Подготовка к ДЭ, чемпионату «Молодые </a:t>
          </a:r>
          <a:r>
            <a:rPr lang="ru-RU" sz="1800" kern="1200" dirty="0" err="1">
              <a:solidFill>
                <a:srgbClr val="002060"/>
              </a:solidFill>
            </a:rPr>
            <a:t>профессиона-лы</a:t>
          </a:r>
          <a:r>
            <a:rPr lang="ru-RU" sz="1800" kern="1200" dirty="0">
              <a:solidFill>
                <a:srgbClr val="002060"/>
              </a:solidFill>
            </a:rPr>
            <a:t>»; к работе в </a:t>
          </a:r>
          <a:r>
            <a:rPr lang="ru-RU" sz="1800" kern="1200" dirty="0" err="1">
              <a:solidFill>
                <a:srgbClr val="002060"/>
              </a:solidFill>
            </a:rPr>
            <a:t>пед</a:t>
          </a:r>
          <a:r>
            <a:rPr lang="ru-RU" sz="1800" kern="1200" dirty="0">
              <a:solidFill>
                <a:srgbClr val="002060"/>
              </a:solidFill>
            </a:rPr>
            <a:t>. классах</a:t>
          </a:r>
        </a:p>
      </dsp:txBody>
      <dsp:txXfrm rot="10800000">
        <a:off x="6167899" y="1587776"/>
        <a:ext cx="1734606" cy="18837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4489B-EB51-4F49-A31A-37C1EEB02A09}">
      <dsp:nvSpPr>
        <dsp:cNvPr id="0" name=""/>
        <dsp:cNvSpPr/>
      </dsp:nvSpPr>
      <dsp:spPr>
        <a:xfrm>
          <a:off x="0" y="1179881"/>
          <a:ext cx="76327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E7E3C-1E4A-4E9A-8541-AF722FA5211F}">
      <dsp:nvSpPr>
        <dsp:cNvPr id="0" name=""/>
        <dsp:cNvSpPr/>
      </dsp:nvSpPr>
      <dsp:spPr>
        <a:xfrm>
          <a:off x="381635" y="38906"/>
          <a:ext cx="5342890" cy="15542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Независимая оценка качества образования</a:t>
          </a:r>
        </a:p>
      </dsp:txBody>
      <dsp:txXfrm>
        <a:off x="457507" y="114778"/>
        <a:ext cx="5191146" cy="1402511"/>
      </dsp:txXfrm>
    </dsp:sp>
    <dsp:sp modelId="{A6C28251-8156-4AA2-B674-B85AA506FAA5}">
      <dsp:nvSpPr>
        <dsp:cNvPr id="0" name=""/>
        <dsp:cNvSpPr/>
      </dsp:nvSpPr>
      <dsp:spPr>
        <a:xfrm>
          <a:off x="0" y="3143280"/>
          <a:ext cx="76327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32B8D-F544-44C3-9272-43E105595C97}">
      <dsp:nvSpPr>
        <dsp:cNvPr id="0" name=""/>
        <dsp:cNvSpPr/>
      </dsp:nvSpPr>
      <dsp:spPr>
        <a:xfrm>
          <a:off x="381635" y="2036681"/>
          <a:ext cx="5342890" cy="1519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949" tIns="0" rIns="201949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Независимая оценка квалификаций</a:t>
          </a:r>
        </a:p>
      </dsp:txBody>
      <dsp:txXfrm>
        <a:off x="455829" y="2110875"/>
        <a:ext cx="5194502" cy="1371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F2BBC85-5257-46C5-9046-CDE217033CD4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800ABACE-35CA-456D-91D0-BF39A7B359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204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EA203D27-F932-4899-8A9D-F905FD8AEEA1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1363"/>
            <a:ext cx="4938713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41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4A5253E-71B6-4BB0-A304-1C8C4D0068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17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E1359-6616-4C07-B1C9-D6673C4EE45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A5253E-71B6-4BB0-A304-1C8C4D0068F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4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A5253E-71B6-4BB0-A304-1C8C4D0068F7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5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276872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881384B3-6215-49BE-ABB1-8B0B673CE2F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6B260454-73DF-42EE-850E-4E0E7ADB1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16D6968A-145A-439E-A3FF-AAAEB843F90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5A99DAE5-F361-4118-BF1B-24328DD8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3E3366C-BF59-4972-8A88-881846762BA5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DC9A2791-8739-4DEE-95F9-9B8F0621D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19872" y="292102"/>
            <a:ext cx="5544616" cy="1048666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632848" cy="388843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D9EEE25-B9E9-4FE5-A358-7AE5DDE7983C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0E95560-AF49-411B-8167-4993D7CB1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40729FD1-926B-46B2-A504-E71C9D599951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35688984-1DFD-49B1-99B1-4AB7337B2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CD48F093-6846-474E-81AD-031744B8F502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281B1660-A992-4D27-BE3E-BA357ED11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4775" y="6410325"/>
            <a:ext cx="1216025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28551E69-DF55-4394-9C1B-4F84B5791149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488" y="6356350"/>
            <a:ext cx="164941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0775" y="6356350"/>
            <a:ext cx="1216025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0881BF7-A2AF-4A31-92D5-4DB3D85FF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61F9984-7821-43ED-8787-C21E820D28DB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0D8329F-DFF9-4525-A4A1-819E49A6B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A8211E4B-4017-4247-B5F2-337CC488164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9E68099-5DE1-4291-9334-1707DAC05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430F6BE-8E88-463E-9032-B421FB63EB55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F50BF812-42FB-44C0-ABFE-75396B07C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27EB1106-A914-4F0D-9B3E-3A0A6B9578E7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E1292F8A-0B7B-4425-89E4-41CEA2BDE6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475" y="292100"/>
            <a:ext cx="5545138" cy="1049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116013" y="1557338"/>
            <a:ext cx="763270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F79408-587A-4BBA-87F0-28437358E51E}" type="datetimeFigureOut">
              <a:rPr lang="ru-RU"/>
              <a:pPr>
                <a:defRPr/>
              </a:pPr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9A6CDB-2AB1-476C-8BCF-3C4DA213C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620838" y="46038"/>
            <a:ext cx="75723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B87D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B87D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B87D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B87D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B87D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B87D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B87D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diagramDrawing" Target="../diagrams/drawing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QuickStyle" Target="../diagrams/quickStyle5.xml"/><Relationship Id="rId5" Type="http://schemas.openxmlformats.org/officeDocument/2006/relationships/diagramQuickStyle" Target="../diagrams/quickStyle4.xml"/><Relationship Id="rId10" Type="http://schemas.openxmlformats.org/officeDocument/2006/relationships/diagramLayout" Target="../diagrams/layout5.xml"/><Relationship Id="rId4" Type="http://schemas.openxmlformats.org/officeDocument/2006/relationships/diagramLayout" Target="../diagrams/layout4.xml"/><Relationship Id="rId9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77A51-CCF5-402A-AE43-00188CBB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Экспертная сессия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879DBB-4C9C-44E6-A2BA-EC155FB7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2276872"/>
            <a:ext cx="7848872" cy="3888432"/>
          </a:xfrm>
        </p:spPr>
        <p:txBody>
          <a:bodyPr/>
          <a:lstStyle/>
          <a:p>
            <a:pPr marL="0" indent="0">
              <a:buNone/>
            </a:pP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Соответствие квалификации педагогов современным требованиям к кадрам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F8160D-C2D9-44E7-9D16-4300D6EC3FFC}"/>
              </a:ext>
            </a:extLst>
          </p:cNvPr>
          <p:cNvSpPr/>
          <p:nvPr/>
        </p:nvSpPr>
        <p:spPr>
          <a:xfrm>
            <a:off x="251520" y="188640"/>
            <a:ext cx="187220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8 ноября 2022г.</a:t>
            </a:r>
          </a:p>
        </p:txBody>
      </p:sp>
    </p:spTree>
    <p:extLst>
      <p:ext uri="{BB962C8B-B14F-4D97-AF65-F5344CB8AC3E}">
        <p14:creationId xmlns:p14="http://schemas.microsoft.com/office/powerpoint/2010/main" val="404428765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27784" y="292100"/>
            <a:ext cx="6336829" cy="1049338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Треки развития системы обеспечения профессионального развития педагогов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320480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 ступень –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Центр компетенций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Треки: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- плановое повышение профессионального мастерства педагогических работников;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- повышение квалификации педагогов в рамках реализации приоритетных федеральных программ повышения профессионального мастерства педагогических работников;</a:t>
            </a:r>
          </a:p>
          <a:p>
            <a:pPr marL="0" indent="0">
              <a:buNone/>
            </a:pP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E5E99-D682-494A-97E0-896D38EF1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6632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19645" t="14359" r="43566" b="5868"/>
          <a:stretch/>
        </p:blipFill>
        <p:spPr bwMode="auto">
          <a:xfrm>
            <a:off x="4572000" y="1124744"/>
            <a:ext cx="2450587" cy="2736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20891" t="22109" r="44650" b="9515"/>
          <a:stretch/>
        </p:blipFill>
        <p:spPr bwMode="auto">
          <a:xfrm>
            <a:off x="4669103" y="3933056"/>
            <a:ext cx="2532809" cy="28270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26154" t="14131" r="47436" b="17720"/>
          <a:stretch/>
        </p:blipFill>
        <p:spPr bwMode="auto">
          <a:xfrm>
            <a:off x="7001644" y="1582548"/>
            <a:ext cx="2142356" cy="2881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4744" t="15271" r="48077" b="18403"/>
          <a:stretch/>
        </p:blipFill>
        <p:spPr bwMode="auto">
          <a:xfrm>
            <a:off x="7137281" y="4027250"/>
            <a:ext cx="1871082" cy="2830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763491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79090"/>
            <a:ext cx="5544616" cy="104866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</a:rPr>
              <a:t>Индивидуальная траектория развития обучающихся Центра</a:t>
            </a: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5582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9"/>
            <a:ext cx="1475656" cy="14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24890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4E466-8229-4FAF-B755-05E337FA0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Центр компетенций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4BE02E-4426-4694-8E17-7AE504441D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4"/>
          <a:stretch/>
        </p:blipFill>
        <p:spPr>
          <a:xfrm>
            <a:off x="291627" y="3717032"/>
            <a:ext cx="3875653" cy="24916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 descr="C:\Users\MVM\Desktop\IMG-20211207-WA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5"/>
          <a:stretch/>
        </p:blipFill>
        <p:spPr bwMode="auto">
          <a:xfrm>
            <a:off x="4868552" y="3645024"/>
            <a:ext cx="3672408" cy="30243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BB2D70-C68D-419B-95B1-573B59FBC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24744"/>
            <a:ext cx="5417024" cy="2437661"/>
          </a:xfrm>
          <a:effectLst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BD4FE-8D57-4BBA-BB51-4DB4F7B778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676" y="150085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709838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3A6F-D600-407C-8D8C-7E2EAEBD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122984"/>
            <a:ext cx="5544616" cy="929752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МЕДИАТЕКА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CED4EAB-75B9-439B-B438-87A5611C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488277"/>
              </p:ext>
            </p:extLst>
          </p:nvPr>
        </p:nvGraphicFramePr>
        <p:xfrm>
          <a:off x="1187624" y="1196752"/>
          <a:ext cx="7632700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E9AACFA7-B26A-43D1-8877-D33911B001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676" y="150085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016A7C6-9776-490E-ACFF-960CB2EB4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6561411"/>
              </p:ext>
            </p:extLst>
          </p:nvPr>
        </p:nvGraphicFramePr>
        <p:xfrm>
          <a:off x="467618" y="3144019"/>
          <a:ext cx="8496870" cy="352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5815567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C4CF-3EF9-4613-B609-52C132605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842" y="303566"/>
            <a:ext cx="5544616" cy="1048666"/>
          </a:xfrm>
        </p:spPr>
        <p:txBody>
          <a:bodyPr/>
          <a:lstStyle/>
          <a:p>
            <a:pPr algn="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МЕДИАТЕКА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DEBEEF3-7FED-4A6E-A2D4-4CF755F0E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63" y="4581128"/>
            <a:ext cx="2899572" cy="2170149"/>
          </a:xfrm>
          <a:effectLst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B00420-8C77-4434-BC0E-705F0E87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50085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A9D625-F356-49DE-9444-94CE4DD38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34" y="1844824"/>
            <a:ext cx="2885816" cy="21598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B04423-9147-4643-8B54-5897583C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640457"/>
            <a:ext cx="5017234" cy="52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4445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3A6F-D600-407C-8D8C-7E2EAEBD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Центр компетенций</a:t>
            </a:r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CED4EAB-75B9-439B-B438-87A5611C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7396143"/>
              </p:ext>
            </p:extLst>
          </p:nvPr>
        </p:nvGraphicFramePr>
        <p:xfrm>
          <a:off x="611560" y="1196752"/>
          <a:ext cx="8352928" cy="18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E9AACFA7-B26A-43D1-8877-D33911B001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676" y="150085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2016A7C6-9776-490E-ACFF-960CB2EB48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516997"/>
              </p:ext>
            </p:extLst>
          </p:nvPr>
        </p:nvGraphicFramePr>
        <p:xfrm>
          <a:off x="539552" y="3140968"/>
          <a:ext cx="8208912" cy="352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5765372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DBC82-0E90-4651-8346-3BFDCFBC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5 ступень – </a:t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Центр сертификации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1DF8D5D-B0FF-4C2A-82C8-3317EAA44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286936"/>
              </p:ext>
            </p:extLst>
          </p:nvPr>
        </p:nvGraphicFramePr>
        <p:xfrm>
          <a:off x="1116013" y="1557338"/>
          <a:ext cx="7632700" cy="388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41321-F8CD-4BCE-B251-3B01DF602B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512" y="116632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271631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77A51-CCF5-402A-AE43-00188CBB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/>
              </a:rPr>
              <a:t>Экспертная сессия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879DBB-4C9C-44E6-A2BA-EC155FB77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2276872"/>
            <a:ext cx="7848872" cy="3888432"/>
          </a:xfrm>
        </p:spPr>
        <p:txBody>
          <a:bodyPr/>
          <a:lstStyle/>
          <a:p>
            <a:pPr marL="0" indent="0">
              <a:buNone/>
            </a:pP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Соответствие квалификации педагогов современным требованиям к кадрам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F8160D-C2D9-44E7-9D16-4300D6EC3FFC}"/>
              </a:ext>
            </a:extLst>
          </p:cNvPr>
          <p:cNvSpPr/>
          <p:nvPr/>
        </p:nvSpPr>
        <p:spPr>
          <a:xfrm>
            <a:off x="251520" y="188640"/>
            <a:ext cx="1872208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8 ноября 2022г.</a:t>
            </a:r>
          </a:p>
        </p:txBody>
      </p:sp>
    </p:spTree>
    <p:extLst>
      <p:ext uri="{BB962C8B-B14F-4D97-AF65-F5344CB8AC3E}">
        <p14:creationId xmlns:p14="http://schemas.microsoft.com/office/powerpoint/2010/main" val="861143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E5C24D-7CAA-4237-9C00-7F30F2E2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268760"/>
            <a:ext cx="7632848" cy="511256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Соответствие квалификации педагогов современным требованиям к кадрам</a:t>
            </a:r>
          </a:p>
          <a:p>
            <a:pPr marL="0" indent="0" algn="r">
              <a:buNone/>
            </a:pPr>
            <a:endParaRPr lang="ru-RU" sz="26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600" b="1" i="1" dirty="0" err="1">
                <a:solidFill>
                  <a:schemeClr val="accent2">
                    <a:lumMod val="75000"/>
                  </a:schemeClr>
                </a:solidFill>
              </a:rPr>
              <a:t>Сичинский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</a:rPr>
              <a:t> Евгений Павлович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ректор ГБУ ДПО «Челябинский институт развития профессионального образования», д.и.н.</a:t>
            </a:r>
          </a:p>
          <a:p>
            <a:pPr marL="0" indent="0" algn="r"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marL="0" indent="0" algn="r">
              <a:buNone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</a:rPr>
              <a:t>Зайко Елена Михайловна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председатель ОМО работников ПОО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</a:rPr>
              <a:t>УрФО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директор ГБПОУ «Челябинский педагогический колледж № 2»,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</a:rPr>
              <a:t>к.п.н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594135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4F2D23-7572-44D7-9CC8-2CD8D1DBC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37" y="440668"/>
            <a:ext cx="893972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357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8B34475-2103-4882-96E3-E77B3B917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406" y="2771371"/>
            <a:ext cx="6686560" cy="40866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F7D0C4-4DCB-4AB5-BAB8-B1C423177251}"/>
              </a:ext>
            </a:extLst>
          </p:cNvPr>
          <p:cNvSpPr/>
          <p:nvPr/>
        </p:nvSpPr>
        <p:spPr>
          <a:xfrm>
            <a:off x="167715" y="260648"/>
            <a:ext cx="3144159" cy="1916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Участие в опытной площадке для внедрения «Ядро СППО»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4C70BA-8D35-4716-B392-275BDF74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63" y="0"/>
            <a:ext cx="573073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6581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356044-5F6D-4205-981E-CDF7D2E91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1" y="872716"/>
            <a:ext cx="911101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4198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38279"/>
            <a:ext cx="1916112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8" name="Rectangle 207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5570" name="Rectangle 210"/>
          <p:cNvSpPr>
            <a:spLocks noChangeArrowheads="1"/>
          </p:cNvSpPr>
          <p:nvPr/>
        </p:nvSpPr>
        <p:spPr bwMode="auto">
          <a:xfrm>
            <a:off x="755576" y="312738"/>
            <a:ext cx="8504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b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560" y="1556792"/>
            <a:ext cx="7632848" cy="4680520"/>
          </a:xfrm>
        </p:spPr>
        <p:txBody>
          <a:bodyPr>
            <a:noAutofit/>
          </a:bodyPr>
          <a:lstStyle/>
          <a:p>
            <a:pPr algn="r"/>
            <a:r>
              <a:rPr lang="ru-RU" sz="3600">
                <a:solidFill>
                  <a:schemeClr val="accent2">
                    <a:lumMod val="75000"/>
                  </a:schemeClr>
                </a:solidFill>
                <a:effectLst/>
              </a:rPr>
              <a:t> НЕЗАВИСИМАЯ ОЦЕНКА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</a:rPr>
              <a:t>КАЧЕСТВА ОБРАЗОВАНИЯ В ПЕДАГОГИЧЕСКОМ КОЛЛЕДЖЕ</a:t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br>
              <a:rPr lang="ru-RU" sz="3600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600" i="1" dirty="0">
                <a:solidFill>
                  <a:schemeClr val="accent2">
                    <a:lumMod val="75000"/>
                  </a:schemeClr>
                </a:solidFill>
                <a:effectLst/>
              </a:rPr>
              <a:t>Кузнецова Яна Александровна</a:t>
            </a:r>
            <a: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, </a:t>
            </a:r>
            <a:r>
              <a:rPr lang="ru-RU" sz="2600" b="0" i="1" dirty="0" err="1">
                <a:solidFill>
                  <a:schemeClr val="accent2">
                    <a:lumMod val="75000"/>
                  </a:schemeClr>
                </a:solidFill>
                <a:effectLst/>
              </a:rPr>
              <a:t>к.п.н</a:t>
            </a:r>
            <a: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., </a:t>
            </a:r>
            <a:b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заместитель директора по НМР </a:t>
            </a:r>
            <a:b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ГБПОУ «Челябинский педагогический </a:t>
            </a:r>
            <a:b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</a:br>
            <a:r>
              <a:rPr lang="ru-RU" sz="2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колледж № 2»</a:t>
            </a:r>
            <a:endParaRPr lang="ru-RU" sz="26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08229-2C45-4973-BA5B-75E4F4A7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0"/>
            <a:ext cx="6192688" cy="90872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Цель развития СПО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527CCFD8-E3E0-4948-9CA9-857E757D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543"/>
            <a:ext cx="10081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8064896" cy="547260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Цель развития СПО: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обеспечение экономики страны квалифицированными кадрами со средним профессиональным образованием</a:t>
            </a:r>
          </a:p>
          <a:p>
            <a:pPr marL="0" indent="0">
              <a:buNone/>
            </a:pP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932940" cy="354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17539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Компетенции преподавателя СПО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703345"/>
              </p:ext>
            </p:extLst>
          </p:nvPr>
        </p:nvGraphicFramePr>
        <p:xfrm>
          <a:off x="1116013" y="1557338"/>
          <a:ext cx="7632700" cy="4823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E5E99-D682-494A-97E0-896D38EF169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520" y="116632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98070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/>
              </a:rPr>
              <a:t>Академия профессионального роста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E5E99-D682-494A-97E0-896D38EF1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16632"/>
            <a:ext cx="1152128" cy="115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9"/>
          <p:cNvPicPr>
            <a:picLocks noGrp="1"/>
          </p:cNvPicPr>
          <p:nvPr>
            <p:ph idx="1"/>
          </p:nvPr>
        </p:nvPicPr>
        <p:blipFill rotWithShape="1">
          <a:blip r:embed="rId3"/>
          <a:srcRect l="18708" t="21365" r="23679" b="19163"/>
          <a:stretch/>
        </p:blipFill>
        <p:spPr bwMode="auto">
          <a:xfrm>
            <a:off x="323528" y="1484784"/>
            <a:ext cx="8712968" cy="530066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7629978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0f189f0f7cf7f95daf677e5ec4bb5eb4dfbc89d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</TotalTime>
  <Words>256</Words>
  <Application>Microsoft Office PowerPoint</Application>
  <PresentationFormat>Экран (4:3)</PresentationFormat>
  <Paragraphs>51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Экспертная сессия</vt:lpstr>
      <vt:lpstr>Презентация PowerPoint</vt:lpstr>
      <vt:lpstr>Презентация PowerPoint</vt:lpstr>
      <vt:lpstr>Презентация PowerPoint</vt:lpstr>
      <vt:lpstr>Презентация PowerPoint</vt:lpstr>
      <vt:lpstr> НЕЗАВИСИМАЯ ОЦЕНКА КАЧЕСТВА ОБРАЗОВАНИЯ В ПЕДАГОГИЧЕСКОМ КОЛЛЕДЖЕ  Кузнецова Яна Александровна, к.п.н.,  заместитель директора по НМР  ГБПОУ «Челябинский педагогический  колледж № 2»</vt:lpstr>
      <vt:lpstr>Цель развития СПО</vt:lpstr>
      <vt:lpstr>Компетенции преподавателя СПО</vt:lpstr>
      <vt:lpstr>Академия профессионального роста</vt:lpstr>
      <vt:lpstr>Треки развития системы обеспечения профессионального развития педагогов</vt:lpstr>
      <vt:lpstr>Индивидуальная траектория развития обучающихся Центра</vt:lpstr>
      <vt:lpstr>Центр компетенций</vt:lpstr>
      <vt:lpstr>МЕДИАТЕКА</vt:lpstr>
      <vt:lpstr>МЕДИАТЕКА</vt:lpstr>
      <vt:lpstr>Центр компетенций</vt:lpstr>
      <vt:lpstr>5 ступень –  Центр сертификации</vt:lpstr>
      <vt:lpstr>Экспертная сессия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Геометрическая элегантность</dc:title>
  <dc:creator>obstinate</dc:creator>
  <dc:description>Шаблон презентации с сайта https://presentation-creation.ru/</dc:description>
  <cp:lastModifiedBy>Пользователь</cp:lastModifiedBy>
  <cp:revision>937</cp:revision>
  <cp:lastPrinted>2022-11-08T04:23:17Z</cp:lastPrinted>
  <dcterms:created xsi:type="dcterms:W3CDTF">2018-02-25T09:09:03Z</dcterms:created>
  <dcterms:modified xsi:type="dcterms:W3CDTF">2022-11-09T07:30:19Z</dcterms:modified>
</cp:coreProperties>
</file>